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E63C0F-428D-42AE-99C2-0404091FDB9B}" v="17" dt="2025-11-25T23:13:0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athbirdhouse shahulhameed" userId="6c4e1d6840fdaccd" providerId="LiveId" clId="{6B4B0477-1BAF-4732-A54F-723E5FA1E7FC}"/>
    <pc:docChg chg="undo custSel modSld">
      <pc:chgData name="jannathbirdhouse shahulhameed" userId="6c4e1d6840fdaccd" providerId="LiveId" clId="{6B4B0477-1BAF-4732-A54F-723E5FA1E7FC}" dt="2025-11-25T23:13:11.645" v="176" actId="20577"/>
      <pc:docMkLst>
        <pc:docMk/>
      </pc:docMkLst>
      <pc:sldChg chg="modSp mod">
        <pc:chgData name="jannathbirdhouse shahulhameed" userId="6c4e1d6840fdaccd" providerId="LiveId" clId="{6B4B0477-1BAF-4732-A54F-723E5FA1E7FC}" dt="2025-11-25T22:46:45.733" v="74" actId="6549"/>
        <pc:sldMkLst>
          <pc:docMk/>
          <pc:sldMk cId="4294873064" sldId="256"/>
        </pc:sldMkLst>
        <pc:spChg chg="mod">
          <ac:chgData name="jannathbirdhouse shahulhameed" userId="6c4e1d6840fdaccd" providerId="LiveId" clId="{6B4B0477-1BAF-4732-A54F-723E5FA1E7FC}" dt="2025-11-25T22:46:45.733" v="74" actId="6549"/>
          <ac:spMkLst>
            <pc:docMk/>
            <pc:sldMk cId="4294873064" sldId="256"/>
            <ac:spMk id="3" creationId="{E62DBB4C-0F9D-74E1-5279-A49A5224BD73}"/>
          </ac:spMkLst>
        </pc:spChg>
      </pc:sldChg>
      <pc:sldChg chg="modSp mod">
        <pc:chgData name="jannathbirdhouse shahulhameed" userId="6c4e1d6840fdaccd" providerId="LiveId" clId="{6B4B0477-1BAF-4732-A54F-723E5FA1E7FC}" dt="2025-11-24T06:10:03.062" v="3" actId="20577"/>
        <pc:sldMkLst>
          <pc:docMk/>
          <pc:sldMk cId="896199054" sldId="258"/>
        </pc:sldMkLst>
        <pc:spChg chg="mod">
          <ac:chgData name="jannathbirdhouse shahulhameed" userId="6c4e1d6840fdaccd" providerId="LiveId" clId="{6B4B0477-1BAF-4732-A54F-723E5FA1E7FC}" dt="2025-11-24T06:10:03.062" v="3" actId="20577"/>
          <ac:spMkLst>
            <pc:docMk/>
            <pc:sldMk cId="896199054" sldId="258"/>
            <ac:spMk id="2" creationId="{72BA885B-8C40-25DC-64D3-2C8BCC98C674}"/>
          </ac:spMkLst>
        </pc:spChg>
      </pc:sldChg>
      <pc:sldChg chg="modSp mod">
        <pc:chgData name="jannathbirdhouse shahulhameed" userId="6c4e1d6840fdaccd" providerId="LiveId" clId="{6B4B0477-1BAF-4732-A54F-723E5FA1E7FC}" dt="2025-11-25T23:13:11.645" v="176" actId="20577"/>
        <pc:sldMkLst>
          <pc:docMk/>
          <pc:sldMk cId="3002459183" sldId="264"/>
        </pc:sldMkLst>
        <pc:spChg chg="mod">
          <ac:chgData name="jannathbirdhouse shahulhameed" userId="6c4e1d6840fdaccd" providerId="LiveId" clId="{6B4B0477-1BAF-4732-A54F-723E5FA1E7FC}" dt="2025-11-25T23:13:11.645" v="176" actId="20577"/>
          <ac:spMkLst>
            <pc:docMk/>
            <pc:sldMk cId="3002459183" sldId="264"/>
            <ac:spMk id="3" creationId="{926C7D45-E7D1-659E-092B-9D0BFCD034EE}"/>
          </ac:spMkLst>
        </pc:spChg>
      </pc:sldChg>
      <pc:sldChg chg="addSp delSp modSp mod">
        <pc:chgData name="jannathbirdhouse shahulhameed" userId="6c4e1d6840fdaccd" providerId="LiveId" clId="{6B4B0477-1BAF-4732-A54F-723E5FA1E7FC}" dt="2025-11-24T05:34:05.447" v="2" actId="26606"/>
        <pc:sldMkLst>
          <pc:docMk/>
          <pc:sldMk cId="868013672" sldId="268"/>
        </pc:sldMkLst>
        <pc:spChg chg="mod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2" creationId="{5C058FEB-B196-93E3-783F-BB50448ADC7B}"/>
          </ac:spMkLst>
        </pc:spChg>
        <pc:spChg chg="del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20" creationId="{C7F2E4D6-EF46-1C43-8F3E-3620C3C83F36}"/>
          </ac:spMkLst>
        </pc:spChg>
        <pc:spChg chg="del">
          <ac:chgData name="jannathbirdhouse shahulhameed" userId="6c4e1d6840fdaccd" providerId="LiveId" clId="{6B4B0477-1BAF-4732-A54F-723E5FA1E7FC}" dt="2025-11-24T05:33:45.784" v="0" actId="26606"/>
          <ac:spMkLst>
            <pc:docMk/>
            <pc:sldMk cId="868013672" sldId="268"/>
            <ac:spMk id="21" creationId="{E7498A28-4415-7201-2BA2-AC9F0CD3CE01}"/>
          </ac:spMkLst>
        </pc:spChg>
        <pc:spChg chg="add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35" creationId="{C7F2E4D6-EF46-1C43-8F3E-3620C3C83F36}"/>
          </ac:spMkLst>
        </pc:spChg>
        <pc:grpChg chg="del">
          <ac:chgData name="jannathbirdhouse shahulhameed" userId="6c4e1d6840fdaccd" providerId="LiveId" clId="{6B4B0477-1BAF-4732-A54F-723E5FA1E7FC}" dt="2025-11-24T05:34:05.447" v="2" actId="26606"/>
          <ac:grpSpMkLst>
            <pc:docMk/>
            <pc:sldMk cId="868013672" sldId="268"/>
            <ac:grpSpMk id="23" creationId="{97620302-BEE8-1447-8324-5F4178AA169B}"/>
          </ac:grpSpMkLst>
        </pc:grpChg>
        <pc:grpChg chg="add">
          <ac:chgData name="jannathbirdhouse shahulhameed" userId="6c4e1d6840fdaccd" providerId="LiveId" clId="{6B4B0477-1BAF-4732-A54F-723E5FA1E7FC}" dt="2025-11-24T05:34:05.447" v="2" actId="26606"/>
          <ac:grpSpMkLst>
            <pc:docMk/>
            <pc:sldMk cId="868013672" sldId="268"/>
            <ac:grpSpMk id="37" creationId="{05ADD15B-C747-D340-BF8A-A1DD2A6A9324}"/>
          </ac:grpSpMkLst>
        </pc:grpChg>
        <pc:graphicFrameChg chg="add mod modGraphic">
          <ac:chgData name="jannathbirdhouse shahulhameed" userId="6c4e1d6840fdaccd" providerId="LiveId" clId="{6B4B0477-1BAF-4732-A54F-723E5FA1E7FC}" dt="2025-11-24T05:34:05.447" v="2" actId="26606"/>
          <ac:graphicFrameMkLst>
            <pc:docMk/>
            <pc:sldMk cId="868013672" sldId="268"/>
            <ac:graphicFrameMk id="30" creationId="{AE6157B9-1B26-ADC5-726A-904C9C121E1A}"/>
          </ac:graphicFrameMkLst>
        </pc:graphicFrameChg>
        <pc:picChg chg="del">
          <ac:chgData name="jannathbirdhouse shahulhameed" userId="6c4e1d6840fdaccd" providerId="LiveId" clId="{6B4B0477-1BAF-4732-A54F-723E5FA1E7FC}" dt="2025-11-24T05:33:54.705" v="1" actId="478"/>
          <ac:picMkLst>
            <pc:docMk/>
            <pc:sldMk cId="868013672" sldId="268"/>
            <ac:picMk id="22" creationId="{6C8D367D-9946-E006-76D3-214058D18F37}"/>
          </ac:picMkLst>
        </pc:picChg>
        <pc:cxnChg chg="del">
          <ac:chgData name="jannathbirdhouse shahulhameed" userId="6c4e1d6840fdaccd" providerId="LiveId" clId="{6B4B0477-1BAF-4732-A54F-723E5FA1E7FC}" dt="2025-11-24T05:34:05.447" v="2" actId="26606"/>
          <ac:cxnSpMkLst>
            <pc:docMk/>
            <pc:sldMk cId="868013672" sldId="268"/>
            <ac:cxnSpMk id="28" creationId="{68C50EA3-7CF1-9542-A21D-5B3EBACC5009}"/>
          </ac:cxnSpMkLst>
        </pc:cxnChg>
        <pc:cxnChg chg="add">
          <ac:chgData name="jannathbirdhouse shahulhameed" userId="6c4e1d6840fdaccd" providerId="LiveId" clId="{6B4B0477-1BAF-4732-A54F-723E5FA1E7FC}" dt="2025-11-24T05:34:05.447" v="2" actId="26606"/>
          <ac:cxnSpMkLst>
            <pc:docMk/>
            <pc:sldMk cId="868013672" sldId="268"/>
            <ac:cxnSpMk id="43" creationId="{1FE039F1-6D47-C642-B506-452A83B0AB11}"/>
          </ac:cxnSpMkLst>
        </pc:cxnChg>
      </pc:sldChg>
      <pc:sldChg chg="addSp delSp modSp mod setBg addAnim delAnim setClrOvrMap">
        <pc:chgData name="jannathbirdhouse shahulhameed" userId="6c4e1d6840fdaccd" providerId="LiveId" clId="{6B4B0477-1BAF-4732-A54F-723E5FA1E7FC}" dt="2025-11-25T23:00:16.403" v="79" actId="26606"/>
        <pc:sldMkLst>
          <pc:docMk/>
          <pc:sldMk cId="3056341661" sldId="269"/>
        </pc:sldMkLst>
        <pc:spChg chg="mod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2" creationId="{4563E8B7-F2CC-B7EF-0CE6-8563862E7C05}"/>
          </ac:spMkLst>
        </pc:spChg>
        <pc:spChg chg="add del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38" creationId="{4EFE82FE-7465-AE46-88DF-34D347E83B84}"/>
          </ac:spMkLst>
        </pc:spChg>
        <pc:spChg chg="add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82" creationId="{4EFE82FE-7465-AE46-88DF-34D347E83B84}"/>
          </ac:spMkLst>
        </pc:spChg>
        <pc:spChg chg="add del">
          <ac:chgData name="jannathbirdhouse shahulhameed" userId="6c4e1d6840fdaccd" providerId="LiveId" clId="{6B4B0477-1BAF-4732-A54F-723E5FA1E7FC}" dt="2025-11-25T23:00:16.400" v="78" actId="26606"/>
          <ac:spMkLst>
            <pc:docMk/>
            <pc:sldMk cId="3056341661" sldId="269"/>
            <ac:spMk id="83" creationId="{4EFE82FE-7465-AE46-88DF-34D347E83B84}"/>
          </ac:spMkLst>
        </pc:spChg>
        <pc:spChg chg="add del">
          <ac:chgData name="jannathbirdhouse shahulhameed" userId="6c4e1d6840fdaccd" providerId="LiveId" clId="{6B4B0477-1BAF-4732-A54F-723E5FA1E7FC}" dt="2025-11-25T23:00:16.400" v="78" actId="26606"/>
          <ac:spMkLst>
            <pc:docMk/>
            <pc:sldMk cId="3056341661" sldId="269"/>
            <ac:spMk id="85" creationId="{C1FDB97C-3AD1-C545-A219-4B4FCF5AEFC4}"/>
          </ac:spMkLst>
        </pc:spChg>
        <pc:grpChg chg="add del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10" creationId="{EB46B8FB-F6A2-5F47-A6CD-A7E17E69270F}"/>
          </ac:grpSpMkLst>
        </pc:grpChg>
        <pc:grpChg chg="add del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40" creationId="{66F2B51C-9578-EB41-A17E-FFF9D491ADA0}"/>
          </ac:grpSpMkLst>
        </pc:grpChg>
        <pc:grpChg chg="add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54" creationId="{EB46B8FB-F6A2-5F47-A6CD-A7E17E69270F}"/>
          </ac:grpSpMkLst>
        </pc:grpChg>
        <pc:grpChg chg="add del">
          <ac:chgData name="jannathbirdhouse shahulhameed" userId="6c4e1d6840fdaccd" providerId="LiveId" clId="{6B4B0477-1BAF-4732-A54F-723E5FA1E7FC}" dt="2025-11-25T23:00:16.400" v="78" actId="26606"/>
          <ac:grpSpMkLst>
            <pc:docMk/>
            <pc:sldMk cId="3056341661" sldId="269"/>
            <ac:grpSpMk id="55" creationId="{EB46B8FB-F6A2-5F47-A6CD-A7E17E69270F}"/>
          </ac:grpSpMkLst>
        </pc:grpChg>
        <pc:grpChg chg="add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86" creationId="{1714268B-8C50-CA4E-9D9C-553429034296}"/>
          </ac:grpSpMkLst>
        </pc:grpChg>
        <pc:grpChg chg="add del">
          <ac:chgData name="jannathbirdhouse shahulhameed" userId="6c4e1d6840fdaccd" providerId="LiveId" clId="{6B4B0477-1BAF-4732-A54F-723E5FA1E7FC}" dt="2025-11-25T23:00:16.400" v="78" actId="26606"/>
          <ac:grpSpMkLst>
            <pc:docMk/>
            <pc:sldMk cId="3056341661" sldId="269"/>
            <ac:grpSpMk id="87" creationId="{3A266FA8-F626-1C42-B021-A57818E97BEA}"/>
          </ac:grpSpMkLst>
        </pc:grpChg>
        <pc:picChg chg="del">
          <ac:chgData name="jannathbirdhouse shahulhameed" userId="6c4e1d6840fdaccd" providerId="LiveId" clId="{6B4B0477-1BAF-4732-A54F-723E5FA1E7FC}" dt="2025-11-25T23:00:10.072" v="75" actId="478"/>
          <ac:picMkLst>
            <pc:docMk/>
            <pc:sldMk cId="3056341661" sldId="269"/>
            <ac:picMk id="7" creationId="{FEBBDDB1-9D43-7248-DAFE-458FF5CB0F95}"/>
          </ac:picMkLst>
        </pc:picChg>
        <pc:picChg chg="add del">
          <ac:chgData name="jannathbirdhouse shahulhameed" userId="6c4e1d6840fdaccd" providerId="LiveId" clId="{6B4B0477-1BAF-4732-A54F-723E5FA1E7FC}" dt="2025-11-25T23:00:16.400" v="78" actId="26606"/>
          <ac:picMkLst>
            <pc:docMk/>
            <pc:sldMk cId="3056341661" sldId="269"/>
            <ac:picMk id="51" creationId="{845C79C3-841D-3CCC-9F67-E36110E13D7D}"/>
          </ac:picMkLst>
        </pc:picChg>
        <pc:cxnChg chg="add del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36" creationId="{D33A3282-0389-C547-8CA6-7F3E7F27B34D}"/>
          </ac:cxnSpMkLst>
        </pc:cxnChg>
        <pc:cxnChg chg="del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49" creationId="{EEA70831-9A8D-3B4D-8EA5-EE32F93E94E9}"/>
          </ac:cxnSpMkLst>
        </pc:cxnChg>
        <pc:cxnChg chg="add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84" creationId="{2DDDFCEF-D5C9-BE40-9979-57040F021F96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BBF2C-D69E-4387-8555-54431A54FB9E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BE18EA-672E-4C4C-A7F6-33483DF2A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Layer </a:t>
          </a:r>
          <a:r>
            <a:rPr lang="en-US"/>
            <a:t>                                         </a:t>
          </a:r>
          <a:r>
            <a:rPr lang="en-US" b="1"/>
            <a:t>Technology</a:t>
          </a:r>
          <a:endParaRPr lang="en-US"/>
        </a:p>
      </dgm:t>
    </dgm:pt>
    <dgm:pt modelId="{6AC0514A-512E-47B2-ADC5-3D170F7986FC}" type="parTrans" cxnId="{4E5EC097-8CFB-47F2-8F45-2667A60DCF3A}">
      <dgm:prSet/>
      <dgm:spPr/>
      <dgm:t>
        <a:bodyPr/>
        <a:lstStyle/>
        <a:p>
          <a:endParaRPr lang="en-US"/>
        </a:p>
      </dgm:t>
    </dgm:pt>
    <dgm:pt modelId="{F08CC57F-68F1-4F2B-8F88-FDC7E22841A0}" type="sibTrans" cxnId="{4E5EC097-8CFB-47F2-8F45-2667A60DCF3A}">
      <dgm:prSet/>
      <dgm:spPr/>
      <dgm:t>
        <a:bodyPr/>
        <a:lstStyle/>
        <a:p>
          <a:endParaRPr lang="en-US"/>
        </a:p>
      </dgm:t>
    </dgm:pt>
    <dgm:pt modelId="{107ECE74-0FED-4388-8FC4-BFD8D4BB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Language                                   Java</a:t>
          </a:r>
        </a:p>
      </dgm:t>
    </dgm:pt>
    <dgm:pt modelId="{0B0E486B-8F01-4EB6-8A31-D6A014F0ADDF}" type="parTrans" cxnId="{FE8D2200-BD67-4F40-A152-2E3DE55B7F95}">
      <dgm:prSet/>
      <dgm:spPr/>
      <dgm:t>
        <a:bodyPr/>
        <a:lstStyle/>
        <a:p>
          <a:endParaRPr lang="en-US"/>
        </a:p>
      </dgm:t>
    </dgm:pt>
    <dgm:pt modelId="{017C7504-242D-42E6-A72D-B8E4F3EDC8AC}" type="sibTrans" cxnId="{FE8D2200-BD67-4F40-A152-2E3DE55B7F95}">
      <dgm:prSet/>
      <dgm:spPr/>
      <dgm:t>
        <a:bodyPr/>
        <a:lstStyle/>
        <a:p>
          <a:endParaRPr lang="en-US"/>
        </a:p>
      </dgm:t>
    </dgm:pt>
    <dgm:pt modelId="{6D5898BF-6509-43BA-8A8C-49A86F0B5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UI                                                Android Fragments, </a:t>
          </a:r>
          <a:r>
            <a:rPr lang="en-US" dirty="0" err="1"/>
            <a:t>ViewBinding</a:t>
          </a:r>
          <a:endParaRPr lang="en-US" dirty="0"/>
        </a:p>
      </dgm:t>
    </dgm:pt>
    <dgm:pt modelId="{1AADCA73-039B-4F43-A0EB-C0C8DBC634D5}" type="parTrans" cxnId="{AB0C1D3B-5B58-4416-902B-302BA8173029}">
      <dgm:prSet/>
      <dgm:spPr/>
      <dgm:t>
        <a:bodyPr/>
        <a:lstStyle/>
        <a:p>
          <a:endParaRPr lang="en-US"/>
        </a:p>
      </dgm:t>
    </dgm:pt>
    <dgm:pt modelId="{594B6F7D-1662-4D91-B006-6A6FD8C258FC}" type="sibTrans" cxnId="{AB0C1D3B-5B58-4416-902B-302BA8173029}">
      <dgm:prSet/>
      <dgm:spPr/>
      <dgm:t>
        <a:bodyPr/>
        <a:lstStyle/>
        <a:p>
          <a:endParaRPr lang="en-US"/>
        </a:p>
      </dgm:t>
    </dgm:pt>
    <dgm:pt modelId="{F6601098-CA7E-4F77-AA0D-F5747CD69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Networking                                OkHttp</a:t>
          </a:r>
        </a:p>
      </dgm:t>
    </dgm:pt>
    <dgm:pt modelId="{81DA30F5-A5A9-4C06-85FA-51034438C0F6}" type="parTrans" cxnId="{F5A6700B-5826-43CD-BA4B-5FEE467F45D1}">
      <dgm:prSet/>
      <dgm:spPr/>
      <dgm:t>
        <a:bodyPr/>
        <a:lstStyle/>
        <a:p>
          <a:endParaRPr lang="en-US"/>
        </a:p>
      </dgm:t>
    </dgm:pt>
    <dgm:pt modelId="{347A6D32-B61F-407A-B851-16F02760EC3C}" type="sibTrans" cxnId="{F5A6700B-5826-43CD-BA4B-5FEE467F45D1}">
      <dgm:prSet/>
      <dgm:spPr/>
      <dgm:t>
        <a:bodyPr/>
        <a:lstStyle/>
        <a:p>
          <a:endParaRPr lang="en-US"/>
        </a:p>
      </dgm:t>
    </dgm:pt>
    <dgm:pt modelId="{A7B8FD87-590C-4F5F-88B7-11CADC70EA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Parsing                            Gson</a:t>
          </a:r>
        </a:p>
      </dgm:t>
    </dgm:pt>
    <dgm:pt modelId="{75145018-27FF-4985-B7EC-94813C51CDDD}" type="parTrans" cxnId="{22844A81-13A7-4ABA-9735-64E04CEC85E3}">
      <dgm:prSet/>
      <dgm:spPr/>
      <dgm:t>
        <a:bodyPr/>
        <a:lstStyle/>
        <a:p>
          <a:endParaRPr lang="en-US"/>
        </a:p>
      </dgm:t>
    </dgm:pt>
    <dgm:pt modelId="{EB07C533-6227-4120-BCB8-4DD2D8C2BE95}" type="sibTrans" cxnId="{22844A81-13A7-4ABA-9735-64E04CEC85E3}">
      <dgm:prSet/>
      <dgm:spPr/>
      <dgm:t>
        <a:bodyPr/>
        <a:lstStyle/>
        <a:p>
          <a:endParaRPr lang="en-US"/>
        </a:p>
      </dgm:t>
    </dgm:pt>
    <dgm:pt modelId="{01D0356E-3C8F-4183-A015-0932493A8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Simulation                            Postman Mock Server</a:t>
          </a:r>
        </a:p>
      </dgm:t>
    </dgm:pt>
    <dgm:pt modelId="{32DD1D4B-D862-498C-8672-A179F173403C}" type="parTrans" cxnId="{4C9D477A-EDE9-4C17-9BB3-2BAFCBEB3A10}">
      <dgm:prSet/>
      <dgm:spPr/>
      <dgm:t>
        <a:bodyPr/>
        <a:lstStyle/>
        <a:p>
          <a:endParaRPr lang="en-US"/>
        </a:p>
      </dgm:t>
    </dgm:pt>
    <dgm:pt modelId="{15D5508F-BE4C-48DC-916D-C02EDBD1CE31}" type="sibTrans" cxnId="{4C9D477A-EDE9-4C17-9BB3-2BAFCBEB3A10}">
      <dgm:prSet/>
      <dgm:spPr/>
      <dgm:t>
        <a:bodyPr/>
        <a:lstStyle/>
        <a:p>
          <a:endParaRPr lang="en-US"/>
        </a:p>
      </dgm:t>
    </dgm:pt>
    <dgm:pt modelId="{309C7BC7-FA40-48DA-8D12-AD360ADBC7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 Storage                           SharedPreferences (TokenManager)                                                                                 </a:t>
          </a:r>
        </a:p>
      </dgm:t>
    </dgm:pt>
    <dgm:pt modelId="{E46989F3-4A29-41CD-AB30-0DDD3CA9CDC9}" type="parTrans" cxnId="{BF544544-C00E-4F55-99A8-408B5593B86B}">
      <dgm:prSet/>
      <dgm:spPr/>
      <dgm:t>
        <a:bodyPr/>
        <a:lstStyle/>
        <a:p>
          <a:endParaRPr lang="en-US"/>
        </a:p>
      </dgm:t>
    </dgm:pt>
    <dgm:pt modelId="{9ACA3DE9-3E8B-4002-BB89-7C019D4B91F6}" type="sibTrans" cxnId="{BF544544-C00E-4F55-99A8-408B5593B86B}">
      <dgm:prSet/>
      <dgm:spPr/>
      <dgm:t>
        <a:bodyPr/>
        <a:lstStyle/>
        <a:p>
          <a:endParaRPr lang="en-US"/>
        </a:p>
      </dgm:t>
    </dgm:pt>
    <dgm:pt modelId="{58956C61-13EF-49A4-8F84-2DD5D13B7D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7BF3DB-6A89-432A-A8F4-1D3C7FB6E3CD}" type="parTrans" cxnId="{2FA9B4AA-9041-43DB-BA4B-64D7EE0E66A2}">
      <dgm:prSet/>
      <dgm:spPr/>
      <dgm:t>
        <a:bodyPr/>
        <a:lstStyle/>
        <a:p>
          <a:endParaRPr lang="en-US"/>
        </a:p>
      </dgm:t>
    </dgm:pt>
    <dgm:pt modelId="{CEB53CCB-E3A9-466F-88CA-BF447134B283}" type="sibTrans" cxnId="{2FA9B4AA-9041-43DB-BA4B-64D7EE0E66A2}">
      <dgm:prSet/>
      <dgm:spPr/>
      <dgm:t>
        <a:bodyPr/>
        <a:lstStyle/>
        <a:p>
          <a:endParaRPr lang="en-US"/>
        </a:p>
      </dgm:t>
    </dgm:pt>
    <dgm:pt modelId="{47D211A1-ED4B-4301-B6B9-2C50C67D9421}" type="pres">
      <dgm:prSet presAssocID="{B7ABBF2C-D69E-4387-8555-54431A54FB9E}" presName="linear" presStyleCnt="0">
        <dgm:presLayoutVars>
          <dgm:animLvl val="lvl"/>
          <dgm:resizeHandles val="exact"/>
        </dgm:presLayoutVars>
      </dgm:prSet>
      <dgm:spPr/>
    </dgm:pt>
    <dgm:pt modelId="{11C44950-139E-4F13-A0B6-26E36FA3ADEC}" type="pres">
      <dgm:prSet presAssocID="{D6BE18EA-672E-4C4C-A7F6-33483DF2AC2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E01A5AFA-4F9B-485B-AB8F-CB1B7B6D3834}" type="pres">
      <dgm:prSet presAssocID="{F08CC57F-68F1-4F2B-8F88-FDC7E22841A0}" presName="spacer" presStyleCnt="0"/>
      <dgm:spPr/>
    </dgm:pt>
    <dgm:pt modelId="{03D97B7A-DB24-4428-AC3F-241F0D0CE454}" type="pres">
      <dgm:prSet presAssocID="{107ECE74-0FED-4388-8FC4-BFD8D4BBB34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B8C0652-B584-4855-AB53-D24B2D762E98}" type="pres">
      <dgm:prSet presAssocID="{017C7504-242D-42E6-A72D-B8E4F3EDC8AC}" presName="spacer" presStyleCnt="0"/>
      <dgm:spPr/>
    </dgm:pt>
    <dgm:pt modelId="{FB6DA4AE-DF95-475F-ACB4-8E91E4E39096}" type="pres">
      <dgm:prSet presAssocID="{6D5898BF-6509-43BA-8A8C-49A86F0B536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0278F39E-7D58-43D3-BA8C-44A1C41D026E}" type="pres">
      <dgm:prSet presAssocID="{594B6F7D-1662-4D91-B006-6A6FD8C258FC}" presName="spacer" presStyleCnt="0"/>
      <dgm:spPr/>
    </dgm:pt>
    <dgm:pt modelId="{6B577741-11F8-4BFB-B686-FA049D05BB5D}" type="pres">
      <dgm:prSet presAssocID="{F6601098-CA7E-4F77-AA0D-F5747CD69D8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84B6403-5EE4-40EC-BBB5-5E53BA493FA8}" type="pres">
      <dgm:prSet presAssocID="{347A6D32-B61F-407A-B851-16F02760EC3C}" presName="spacer" presStyleCnt="0"/>
      <dgm:spPr/>
    </dgm:pt>
    <dgm:pt modelId="{247339D7-8224-465D-A36B-121FF5F82029}" type="pres">
      <dgm:prSet presAssocID="{A7B8FD87-590C-4F5F-88B7-11CADC70EAF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C7EED71-200D-4C0A-A5D5-31E47C2E474E}" type="pres">
      <dgm:prSet presAssocID="{EB07C533-6227-4120-BCB8-4DD2D8C2BE95}" presName="spacer" presStyleCnt="0"/>
      <dgm:spPr/>
    </dgm:pt>
    <dgm:pt modelId="{A05ADB6A-52BB-4A32-B338-CB8079FED013}" type="pres">
      <dgm:prSet presAssocID="{01D0356E-3C8F-4183-A015-0932493A8E8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B81B7E56-BFDE-453C-B6C0-2B9AAADAC47F}" type="pres">
      <dgm:prSet presAssocID="{15D5508F-BE4C-48DC-916D-C02EDBD1CE31}" presName="spacer" presStyleCnt="0"/>
      <dgm:spPr/>
    </dgm:pt>
    <dgm:pt modelId="{24C94A5E-23BF-49A8-A507-CC44BA9815A8}" type="pres">
      <dgm:prSet presAssocID="{309C7BC7-FA40-48DA-8D12-AD360ADBC78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C77F836-4F60-4323-BC6D-329E21741396}" type="pres">
      <dgm:prSet presAssocID="{9ACA3DE9-3E8B-4002-BB89-7C019D4B91F6}" presName="spacer" presStyleCnt="0"/>
      <dgm:spPr/>
    </dgm:pt>
    <dgm:pt modelId="{F8C245E2-92FB-4D17-B214-B7783D6D5BC1}" type="pres">
      <dgm:prSet presAssocID="{58956C61-13EF-49A4-8F84-2DD5D13B7D8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E8D2200-BD67-4F40-A152-2E3DE55B7F95}" srcId="{B7ABBF2C-D69E-4387-8555-54431A54FB9E}" destId="{107ECE74-0FED-4388-8FC4-BFD8D4BBB340}" srcOrd="1" destOrd="0" parTransId="{0B0E486B-8F01-4EB6-8A31-D6A014F0ADDF}" sibTransId="{017C7504-242D-42E6-A72D-B8E4F3EDC8AC}"/>
    <dgm:cxn modelId="{F5A6700B-5826-43CD-BA4B-5FEE467F45D1}" srcId="{B7ABBF2C-D69E-4387-8555-54431A54FB9E}" destId="{F6601098-CA7E-4F77-AA0D-F5747CD69D8D}" srcOrd="3" destOrd="0" parTransId="{81DA30F5-A5A9-4C06-85FA-51034438C0F6}" sibTransId="{347A6D32-B61F-407A-B851-16F02760EC3C}"/>
    <dgm:cxn modelId="{AEBDD61F-1D75-4A6A-9B17-E7A7B463725F}" type="presOf" srcId="{58956C61-13EF-49A4-8F84-2DD5D13B7D85}" destId="{F8C245E2-92FB-4D17-B214-B7783D6D5BC1}" srcOrd="0" destOrd="0" presId="urn:microsoft.com/office/officeart/2005/8/layout/vList2"/>
    <dgm:cxn modelId="{AB0C1D3B-5B58-4416-902B-302BA8173029}" srcId="{B7ABBF2C-D69E-4387-8555-54431A54FB9E}" destId="{6D5898BF-6509-43BA-8A8C-49A86F0B5364}" srcOrd="2" destOrd="0" parTransId="{1AADCA73-039B-4F43-A0EB-C0C8DBC634D5}" sibTransId="{594B6F7D-1662-4D91-B006-6A6FD8C258FC}"/>
    <dgm:cxn modelId="{BF544544-C00E-4F55-99A8-408B5593B86B}" srcId="{B7ABBF2C-D69E-4387-8555-54431A54FB9E}" destId="{309C7BC7-FA40-48DA-8D12-AD360ADBC78F}" srcOrd="6" destOrd="0" parTransId="{E46989F3-4A29-41CD-AB30-0DDD3CA9CDC9}" sibTransId="{9ACA3DE9-3E8B-4002-BB89-7C019D4B91F6}"/>
    <dgm:cxn modelId="{C06D4A6B-D703-462E-ADE6-9A892979A036}" type="presOf" srcId="{01D0356E-3C8F-4183-A015-0932493A8E8E}" destId="{A05ADB6A-52BB-4A32-B338-CB8079FED013}" srcOrd="0" destOrd="0" presId="urn:microsoft.com/office/officeart/2005/8/layout/vList2"/>
    <dgm:cxn modelId="{7E591E78-34F1-4F64-A35C-88FCC19FEE2C}" type="presOf" srcId="{D6BE18EA-672E-4C4C-A7F6-33483DF2AC2C}" destId="{11C44950-139E-4F13-A0B6-26E36FA3ADEC}" srcOrd="0" destOrd="0" presId="urn:microsoft.com/office/officeart/2005/8/layout/vList2"/>
    <dgm:cxn modelId="{4C9D477A-EDE9-4C17-9BB3-2BAFCBEB3A10}" srcId="{B7ABBF2C-D69E-4387-8555-54431A54FB9E}" destId="{01D0356E-3C8F-4183-A015-0932493A8E8E}" srcOrd="5" destOrd="0" parTransId="{32DD1D4B-D862-498C-8672-A179F173403C}" sibTransId="{15D5508F-BE4C-48DC-916D-C02EDBD1CE31}"/>
    <dgm:cxn modelId="{8283687A-8EFE-4ABF-B0C6-B9C33D4DA7D4}" type="presOf" srcId="{309C7BC7-FA40-48DA-8D12-AD360ADBC78F}" destId="{24C94A5E-23BF-49A8-A507-CC44BA9815A8}" srcOrd="0" destOrd="0" presId="urn:microsoft.com/office/officeart/2005/8/layout/vList2"/>
    <dgm:cxn modelId="{22844A81-13A7-4ABA-9735-64E04CEC85E3}" srcId="{B7ABBF2C-D69E-4387-8555-54431A54FB9E}" destId="{A7B8FD87-590C-4F5F-88B7-11CADC70EAF9}" srcOrd="4" destOrd="0" parTransId="{75145018-27FF-4985-B7EC-94813C51CDDD}" sibTransId="{EB07C533-6227-4120-BCB8-4DD2D8C2BE95}"/>
    <dgm:cxn modelId="{1F591E94-FDD4-4D6D-ACC6-8FB39855BEFB}" type="presOf" srcId="{A7B8FD87-590C-4F5F-88B7-11CADC70EAF9}" destId="{247339D7-8224-465D-A36B-121FF5F82029}" srcOrd="0" destOrd="0" presId="urn:microsoft.com/office/officeart/2005/8/layout/vList2"/>
    <dgm:cxn modelId="{B00DFD95-C1BD-4B91-AED9-3D0EEBAC2182}" type="presOf" srcId="{6D5898BF-6509-43BA-8A8C-49A86F0B5364}" destId="{FB6DA4AE-DF95-475F-ACB4-8E91E4E39096}" srcOrd="0" destOrd="0" presId="urn:microsoft.com/office/officeart/2005/8/layout/vList2"/>
    <dgm:cxn modelId="{4E5EC097-8CFB-47F2-8F45-2667A60DCF3A}" srcId="{B7ABBF2C-D69E-4387-8555-54431A54FB9E}" destId="{D6BE18EA-672E-4C4C-A7F6-33483DF2AC2C}" srcOrd="0" destOrd="0" parTransId="{6AC0514A-512E-47B2-ADC5-3D170F7986FC}" sibTransId="{F08CC57F-68F1-4F2B-8F88-FDC7E22841A0}"/>
    <dgm:cxn modelId="{9493F0A8-4B1C-46EA-B570-AF0FFF613EAA}" type="presOf" srcId="{B7ABBF2C-D69E-4387-8555-54431A54FB9E}" destId="{47D211A1-ED4B-4301-B6B9-2C50C67D9421}" srcOrd="0" destOrd="0" presId="urn:microsoft.com/office/officeart/2005/8/layout/vList2"/>
    <dgm:cxn modelId="{2FA9B4AA-9041-43DB-BA4B-64D7EE0E66A2}" srcId="{B7ABBF2C-D69E-4387-8555-54431A54FB9E}" destId="{58956C61-13EF-49A4-8F84-2DD5D13B7D85}" srcOrd="7" destOrd="0" parTransId="{9F7BF3DB-6A89-432A-A8F4-1D3C7FB6E3CD}" sibTransId="{CEB53CCB-E3A9-466F-88CA-BF447134B283}"/>
    <dgm:cxn modelId="{7B557DC6-0E17-49E1-AD49-120327BC1DE3}" type="presOf" srcId="{F6601098-CA7E-4F77-AA0D-F5747CD69D8D}" destId="{6B577741-11F8-4BFB-B686-FA049D05BB5D}" srcOrd="0" destOrd="0" presId="urn:microsoft.com/office/officeart/2005/8/layout/vList2"/>
    <dgm:cxn modelId="{6532AEE6-5C12-4469-8211-DF8C4D78CE83}" type="presOf" srcId="{107ECE74-0FED-4388-8FC4-BFD8D4BBB340}" destId="{03D97B7A-DB24-4428-AC3F-241F0D0CE454}" srcOrd="0" destOrd="0" presId="urn:microsoft.com/office/officeart/2005/8/layout/vList2"/>
    <dgm:cxn modelId="{DFE4E6B8-417D-4F63-B589-3B3FE9165F92}" type="presParOf" srcId="{47D211A1-ED4B-4301-B6B9-2C50C67D9421}" destId="{11C44950-139E-4F13-A0B6-26E36FA3ADEC}" srcOrd="0" destOrd="0" presId="urn:microsoft.com/office/officeart/2005/8/layout/vList2"/>
    <dgm:cxn modelId="{D9A0E251-B5E7-4031-B1E0-687EB6B3E359}" type="presParOf" srcId="{47D211A1-ED4B-4301-B6B9-2C50C67D9421}" destId="{E01A5AFA-4F9B-485B-AB8F-CB1B7B6D3834}" srcOrd="1" destOrd="0" presId="urn:microsoft.com/office/officeart/2005/8/layout/vList2"/>
    <dgm:cxn modelId="{70EC394C-3B90-4F06-A71F-E200920B397E}" type="presParOf" srcId="{47D211A1-ED4B-4301-B6B9-2C50C67D9421}" destId="{03D97B7A-DB24-4428-AC3F-241F0D0CE454}" srcOrd="2" destOrd="0" presId="urn:microsoft.com/office/officeart/2005/8/layout/vList2"/>
    <dgm:cxn modelId="{BB4A0045-855D-4C15-924E-E7662B3A2CE9}" type="presParOf" srcId="{47D211A1-ED4B-4301-B6B9-2C50C67D9421}" destId="{CB8C0652-B584-4855-AB53-D24B2D762E98}" srcOrd="3" destOrd="0" presId="urn:microsoft.com/office/officeart/2005/8/layout/vList2"/>
    <dgm:cxn modelId="{815E00DF-920C-4CBF-BA3E-1D9BF8DA6DC9}" type="presParOf" srcId="{47D211A1-ED4B-4301-B6B9-2C50C67D9421}" destId="{FB6DA4AE-DF95-475F-ACB4-8E91E4E39096}" srcOrd="4" destOrd="0" presId="urn:microsoft.com/office/officeart/2005/8/layout/vList2"/>
    <dgm:cxn modelId="{F5BA4F5C-2708-4769-88E7-EAF7B378E9A1}" type="presParOf" srcId="{47D211A1-ED4B-4301-B6B9-2C50C67D9421}" destId="{0278F39E-7D58-43D3-BA8C-44A1C41D026E}" srcOrd="5" destOrd="0" presId="urn:microsoft.com/office/officeart/2005/8/layout/vList2"/>
    <dgm:cxn modelId="{00ED38BA-6887-4C82-9923-55501450C68F}" type="presParOf" srcId="{47D211A1-ED4B-4301-B6B9-2C50C67D9421}" destId="{6B577741-11F8-4BFB-B686-FA049D05BB5D}" srcOrd="6" destOrd="0" presId="urn:microsoft.com/office/officeart/2005/8/layout/vList2"/>
    <dgm:cxn modelId="{37183713-1C1D-46FB-BE32-23D356C54D1A}" type="presParOf" srcId="{47D211A1-ED4B-4301-B6B9-2C50C67D9421}" destId="{584B6403-5EE4-40EC-BBB5-5E53BA493FA8}" srcOrd="7" destOrd="0" presId="urn:microsoft.com/office/officeart/2005/8/layout/vList2"/>
    <dgm:cxn modelId="{52593AA3-00F7-4645-AAE3-0EB08349BBFC}" type="presParOf" srcId="{47D211A1-ED4B-4301-B6B9-2C50C67D9421}" destId="{247339D7-8224-465D-A36B-121FF5F82029}" srcOrd="8" destOrd="0" presId="urn:microsoft.com/office/officeart/2005/8/layout/vList2"/>
    <dgm:cxn modelId="{B674A818-3A5D-4F3F-A6C5-40F52B9DF797}" type="presParOf" srcId="{47D211A1-ED4B-4301-B6B9-2C50C67D9421}" destId="{5C7EED71-200D-4C0A-A5D5-31E47C2E474E}" srcOrd="9" destOrd="0" presId="urn:microsoft.com/office/officeart/2005/8/layout/vList2"/>
    <dgm:cxn modelId="{09DBF983-08AD-466C-892D-F7927C991F7B}" type="presParOf" srcId="{47D211A1-ED4B-4301-B6B9-2C50C67D9421}" destId="{A05ADB6A-52BB-4A32-B338-CB8079FED013}" srcOrd="10" destOrd="0" presId="urn:microsoft.com/office/officeart/2005/8/layout/vList2"/>
    <dgm:cxn modelId="{C6890DBE-0930-4007-9AFC-CB8732FEB335}" type="presParOf" srcId="{47D211A1-ED4B-4301-B6B9-2C50C67D9421}" destId="{B81B7E56-BFDE-453C-B6C0-2B9AAADAC47F}" srcOrd="11" destOrd="0" presId="urn:microsoft.com/office/officeart/2005/8/layout/vList2"/>
    <dgm:cxn modelId="{FF2F8D4A-BA37-4B9A-BC45-35EAA49BCDFB}" type="presParOf" srcId="{47D211A1-ED4B-4301-B6B9-2C50C67D9421}" destId="{24C94A5E-23BF-49A8-A507-CC44BA9815A8}" srcOrd="12" destOrd="0" presId="urn:microsoft.com/office/officeart/2005/8/layout/vList2"/>
    <dgm:cxn modelId="{113158B7-0831-41FF-B01A-12ABD86DF6DB}" type="presParOf" srcId="{47D211A1-ED4B-4301-B6B9-2C50C67D9421}" destId="{3C77F836-4F60-4323-BC6D-329E21741396}" srcOrd="13" destOrd="0" presId="urn:microsoft.com/office/officeart/2005/8/layout/vList2"/>
    <dgm:cxn modelId="{BD538E3A-89C1-45E8-A5EE-21D61895C7DF}" type="presParOf" srcId="{47D211A1-ED4B-4301-B6B9-2C50C67D9421}" destId="{F8C245E2-92FB-4D17-B214-B7783D6D5BC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5E200-4C6D-4F28-8288-210344E540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DFDF63-82F2-40FD-8827-6B87994E8770}">
      <dgm:prSet/>
      <dgm:spPr/>
      <dgm:t>
        <a:bodyPr/>
        <a:lstStyle/>
        <a:p>
          <a:r>
            <a:rPr lang="en-US" b="0" i="0"/>
            <a:t>Tool/Library                         Purpose</a:t>
          </a:r>
          <a:endParaRPr lang="en-US"/>
        </a:p>
      </dgm:t>
    </dgm:pt>
    <dgm:pt modelId="{45CB4B49-66BA-49DE-8E9D-6D6BAC99201D}" type="parTrans" cxnId="{7C75385E-A62B-421E-98D7-A9DE48E28A0E}">
      <dgm:prSet/>
      <dgm:spPr/>
      <dgm:t>
        <a:bodyPr/>
        <a:lstStyle/>
        <a:p>
          <a:endParaRPr lang="en-US"/>
        </a:p>
      </dgm:t>
    </dgm:pt>
    <dgm:pt modelId="{4495D442-0750-4B64-A44F-D3AB74324CEE}" type="sibTrans" cxnId="{7C75385E-A62B-421E-98D7-A9DE48E28A0E}">
      <dgm:prSet/>
      <dgm:spPr/>
      <dgm:t>
        <a:bodyPr/>
        <a:lstStyle/>
        <a:p>
          <a:endParaRPr lang="en-US"/>
        </a:p>
      </dgm:t>
    </dgm:pt>
    <dgm:pt modelId="{8DFC8C8C-FB5C-4822-9688-045E553A87DB}">
      <dgm:prSet/>
      <dgm:spPr/>
      <dgm:t>
        <a:bodyPr/>
        <a:lstStyle/>
        <a:p>
          <a:r>
            <a:rPr lang="en-US" b="0" i="0"/>
            <a:t>OkHttp                                 Sends HTTP requests (POST /oauth/token, GET/notes)</a:t>
          </a:r>
          <a:endParaRPr lang="en-US"/>
        </a:p>
      </dgm:t>
    </dgm:pt>
    <dgm:pt modelId="{B9D4C647-5EF1-4D43-8BE2-5FC9790CE385}" type="parTrans" cxnId="{6B983FE3-8D7C-4C39-A5A9-A22B7CBF3B29}">
      <dgm:prSet/>
      <dgm:spPr/>
      <dgm:t>
        <a:bodyPr/>
        <a:lstStyle/>
        <a:p>
          <a:endParaRPr lang="en-US"/>
        </a:p>
      </dgm:t>
    </dgm:pt>
    <dgm:pt modelId="{B0A7D6B7-C643-4193-AEC2-58287D7CD63C}" type="sibTrans" cxnId="{6B983FE3-8D7C-4C39-A5A9-A22B7CBF3B29}">
      <dgm:prSet/>
      <dgm:spPr/>
      <dgm:t>
        <a:bodyPr/>
        <a:lstStyle/>
        <a:p>
          <a:endParaRPr lang="en-US"/>
        </a:p>
      </dgm:t>
    </dgm:pt>
    <dgm:pt modelId="{5E6EB999-D852-44C2-B5E3-321314166F3D}">
      <dgm:prSet/>
      <dgm:spPr/>
      <dgm:t>
        <a:bodyPr/>
        <a:lstStyle/>
        <a:p>
          <a:r>
            <a:rPr lang="en-US" b="0" i="0"/>
            <a:t>Gson                                    Parses JSON responses into Java objects (Note.java)</a:t>
          </a:r>
          <a:endParaRPr lang="en-US"/>
        </a:p>
      </dgm:t>
    </dgm:pt>
    <dgm:pt modelId="{6A9F1740-772F-4134-8692-80B0AF7FC869}" type="parTrans" cxnId="{742ECD77-F994-48A8-8E02-8B744001B837}">
      <dgm:prSet/>
      <dgm:spPr/>
      <dgm:t>
        <a:bodyPr/>
        <a:lstStyle/>
        <a:p>
          <a:endParaRPr lang="en-US"/>
        </a:p>
      </dgm:t>
    </dgm:pt>
    <dgm:pt modelId="{FDF0D52B-2F6F-4C4C-9385-73AFE0752CEE}" type="sibTrans" cxnId="{742ECD77-F994-48A8-8E02-8B744001B837}">
      <dgm:prSet/>
      <dgm:spPr/>
      <dgm:t>
        <a:bodyPr/>
        <a:lstStyle/>
        <a:p>
          <a:endParaRPr lang="en-US"/>
        </a:p>
      </dgm:t>
    </dgm:pt>
    <dgm:pt modelId="{7BFAAB84-A98C-463D-860D-111BB4D4A041}">
      <dgm:prSet/>
      <dgm:spPr/>
      <dgm:t>
        <a:bodyPr/>
        <a:lstStyle/>
        <a:p>
          <a:r>
            <a:rPr lang="en-US" b="0" i="0"/>
            <a:t>ViewBinding                        Safely accesses views in fragments (no findViewById)</a:t>
          </a:r>
          <a:endParaRPr lang="en-US"/>
        </a:p>
      </dgm:t>
    </dgm:pt>
    <dgm:pt modelId="{71FBEA4F-BC94-46F1-975B-42B73C23937C}" type="parTrans" cxnId="{55136693-70DA-4845-802A-1E0CF0C52B68}">
      <dgm:prSet/>
      <dgm:spPr/>
      <dgm:t>
        <a:bodyPr/>
        <a:lstStyle/>
        <a:p>
          <a:endParaRPr lang="en-US"/>
        </a:p>
      </dgm:t>
    </dgm:pt>
    <dgm:pt modelId="{4A90A7F4-AED9-446C-B318-DE9D93CE5324}" type="sibTrans" cxnId="{55136693-70DA-4845-802A-1E0CF0C52B68}">
      <dgm:prSet/>
      <dgm:spPr/>
      <dgm:t>
        <a:bodyPr/>
        <a:lstStyle/>
        <a:p>
          <a:endParaRPr lang="en-US"/>
        </a:p>
      </dgm:t>
    </dgm:pt>
    <dgm:pt modelId="{71FA5F77-925E-418F-A0DE-532DB489D8CC}">
      <dgm:prSet/>
      <dgm:spPr/>
      <dgm:t>
        <a:bodyPr/>
        <a:lstStyle/>
        <a:p>
          <a:r>
            <a:rPr lang="en-US" b="0" i="0"/>
            <a:t>SharedPreferences            Stores access token via custom TokenManager class</a:t>
          </a:r>
          <a:endParaRPr lang="en-US"/>
        </a:p>
      </dgm:t>
    </dgm:pt>
    <dgm:pt modelId="{AA50DD7D-4730-4A4F-9558-470273E41A04}" type="parTrans" cxnId="{C745E8B8-5CA7-4F33-82F7-BD1232CE8927}">
      <dgm:prSet/>
      <dgm:spPr/>
      <dgm:t>
        <a:bodyPr/>
        <a:lstStyle/>
        <a:p>
          <a:endParaRPr lang="en-US"/>
        </a:p>
      </dgm:t>
    </dgm:pt>
    <dgm:pt modelId="{1EDAED70-AF33-4676-8761-806655CF6F5D}" type="sibTrans" cxnId="{C745E8B8-5CA7-4F33-82F7-BD1232CE8927}">
      <dgm:prSet/>
      <dgm:spPr/>
      <dgm:t>
        <a:bodyPr/>
        <a:lstStyle/>
        <a:p>
          <a:endParaRPr lang="en-US"/>
        </a:p>
      </dgm:t>
    </dgm:pt>
    <dgm:pt modelId="{F89528EE-0887-4FDF-AEC8-0AFDF8A0B899}">
      <dgm:prSet/>
      <dgm:spPr/>
      <dgm:t>
        <a:bodyPr/>
        <a:lstStyle/>
        <a:p>
          <a:r>
            <a:rPr lang="en-US" b="0" i="0"/>
            <a:t>Postman Mock Server       Simulates backend API responses without real server</a:t>
          </a:r>
          <a:endParaRPr lang="en-US"/>
        </a:p>
      </dgm:t>
    </dgm:pt>
    <dgm:pt modelId="{D6F1D963-52A3-4EC8-9970-84A19616C802}" type="parTrans" cxnId="{A6ACC6CB-4A4C-4444-865F-7D7FB0F491DD}">
      <dgm:prSet/>
      <dgm:spPr/>
      <dgm:t>
        <a:bodyPr/>
        <a:lstStyle/>
        <a:p>
          <a:endParaRPr lang="en-US"/>
        </a:p>
      </dgm:t>
    </dgm:pt>
    <dgm:pt modelId="{24882085-8B47-4491-891A-AEF4802B6238}" type="sibTrans" cxnId="{A6ACC6CB-4A4C-4444-865F-7D7FB0F491DD}">
      <dgm:prSet/>
      <dgm:spPr/>
      <dgm:t>
        <a:bodyPr/>
        <a:lstStyle/>
        <a:p>
          <a:endParaRPr lang="en-US"/>
        </a:p>
      </dgm:t>
    </dgm:pt>
    <dgm:pt modelId="{0DC84C7D-BD6D-4BAD-BEF7-C9E907D0D084}" type="pres">
      <dgm:prSet presAssocID="{3025E200-4C6D-4F28-8288-210344E540C5}" presName="linear" presStyleCnt="0">
        <dgm:presLayoutVars>
          <dgm:animLvl val="lvl"/>
          <dgm:resizeHandles val="exact"/>
        </dgm:presLayoutVars>
      </dgm:prSet>
      <dgm:spPr/>
    </dgm:pt>
    <dgm:pt modelId="{0A538179-FF4D-4FB5-BC12-58A6A7A1F92E}" type="pres">
      <dgm:prSet presAssocID="{BEDFDF63-82F2-40FD-8827-6B87994E87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93534EB-0873-450F-9D2B-1408668EE53E}" type="pres">
      <dgm:prSet presAssocID="{4495D442-0750-4B64-A44F-D3AB74324CEE}" presName="spacer" presStyleCnt="0"/>
      <dgm:spPr/>
    </dgm:pt>
    <dgm:pt modelId="{53D0834F-3B87-4830-B419-42683230520D}" type="pres">
      <dgm:prSet presAssocID="{8DFC8C8C-FB5C-4822-9688-045E553A87D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55C8224-26DC-4FD6-95A4-F83A00127FEB}" type="pres">
      <dgm:prSet presAssocID="{B0A7D6B7-C643-4193-AEC2-58287D7CD63C}" presName="spacer" presStyleCnt="0"/>
      <dgm:spPr/>
    </dgm:pt>
    <dgm:pt modelId="{C0056326-76A8-4E1A-AFEC-1DF9F0E378ED}" type="pres">
      <dgm:prSet presAssocID="{5E6EB999-D852-44C2-B5E3-321314166F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FD4706A-E876-4875-980E-72B7D53A4F17}" type="pres">
      <dgm:prSet presAssocID="{FDF0D52B-2F6F-4C4C-9385-73AFE0752CEE}" presName="spacer" presStyleCnt="0"/>
      <dgm:spPr/>
    </dgm:pt>
    <dgm:pt modelId="{E342C3F3-C81E-4A4F-AC7E-83022286D053}" type="pres">
      <dgm:prSet presAssocID="{7BFAAB84-A98C-463D-860D-111BB4D4A04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6370D28-3A9C-449C-9329-F2205B953576}" type="pres">
      <dgm:prSet presAssocID="{4A90A7F4-AED9-446C-B318-DE9D93CE5324}" presName="spacer" presStyleCnt="0"/>
      <dgm:spPr/>
    </dgm:pt>
    <dgm:pt modelId="{09BC53B6-035B-4408-A997-5BF88A5FF760}" type="pres">
      <dgm:prSet presAssocID="{71FA5F77-925E-418F-A0DE-532DB489D8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C587F26-7C6E-4C34-9F50-F738B59BFA5E}" type="pres">
      <dgm:prSet presAssocID="{1EDAED70-AF33-4676-8761-806655CF6F5D}" presName="spacer" presStyleCnt="0"/>
      <dgm:spPr/>
    </dgm:pt>
    <dgm:pt modelId="{5AB64108-F449-404C-ADB4-46F1163C72EE}" type="pres">
      <dgm:prSet presAssocID="{F89528EE-0887-4FDF-AEC8-0AFDF8A0B89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C75385E-A62B-421E-98D7-A9DE48E28A0E}" srcId="{3025E200-4C6D-4F28-8288-210344E540C5}" destId="{BEDFDF63-82F2-40FD-8827-6B87994E8770}" srcOrd="0" destOrd="0" parTransId="{45CB4B49-66BA-49DE-8E9D-6D6BAC99201D}" sibTransId="{4495D442-0750-4B64-A44F-D3AB74324CEE}"/>
    <dgm:cxn modelId="{AFB1025F-4EBA-44AE-8F51-06E3FA216CFF}" type="presOf" srcId="{F89528EE-0887-4FDF-AEC8-0AFDF8A0B899}" destId="{5AB64108-F449-404C-ADB4-46F1163C72EE}" srcOrd="0" destOrd="0" presId="urn:microsoft.com/office/officeart/2005/8/layout/vList2"/>
    <dgm:cxn modelId="{56051C65-74A3-44C7-AE66-1C2641790A65}" type="presOf" srcId="{7BFAAB84-A98C-463D-860D-111BB4D4A041}" destId="{E342C3F3-C81E-4A4F-AC7E-83022286D053}" srcOrd="0" destOrd="0" presId="urn:microsoft.com/office/officeart/2005/8/layout/vList2"/>
    <dgm:cxn modelId="{FF5FBE4D-8F4C-4C2D-BE53-21A5E9FF1CEA}" type="presOf" srcId="{5E6EB999-D852-44C2-B5E3-321314166F3D}" destId="{C0056326-76A8-4E1A-AFEC-1DF9F0E378ED}" srcOrd="0" destOrd="0" presId="urn:microsoft.com/office/officeart/2005/8/layout/vList2"/>
    <dgm:cxn modelId="{742ECD77-F994-48A8-8E02-8B744001B837}" srcId="{3025E200-4C6D-4F28-8288-210344E540C5}" destId="{5E6EB999-D852-44C2-B5E3-321314166F3D}" srcOrd="2" destOrd="0" parTransId="{6A9F1740-772F-4134-8692-80B0AF7FC869}" sibTransId="{FDF0D52B-2F6F-4C4C-9385-73AFE0752CEE}"/>
    <dgm:cxn modelId="{55136693-70DA-4845-802A-1E0CF0C52B68}" srcId="{3025E200-4C6D-4F28-8288-210344E540C5}" destId="{7BFAAB84-A98C-463D-860D-111BB4D4A041}" srcOrd="3" destOrd="0" parTransId="{71FBEA4F-BC94-46F1-975B-42B73C23937C}" sibTransId="{4A90A7F4-AED9-446C-B318-DE9D93CE5324}"/>
    <dgm:cxn modelId="{327E5298-1861-477F-A422-AEA03054C7A5}" type="presOf" srcId="{BEDFDF63-82F2-40FD-8827-6B87994E8770}" destId="{0A538179-FF4D-4FB5-BC12-58A6A7A1F92E}" srcOrd="0" destOrd="0" presId="urn:microsoft.com/office/officeart/2005/8/layout/vList2"/>
    <dgm:cxn modelId="{062F669C-E582-4B94-8652-21AC0020AF1E}" type="presOf" srcId="{8DFC8C8C-FB5C-4822-9688-045E553A87DB}" destId="{53D0834F-3B87-4830-B419-42683230520D}" srcOrd="0" destOrd="0" presId="urn:microsoft.com/office/officeart/2005/8/layout/vList2"/>
    <dgm:cxn modelId="{C745E8B8-5CA7-4F33-82F7-BD1232CE8927}" srcId="{3025E200-4C6D-4F28-8288-210344E540C5}" destId="{71FA5F77-925E-418F-A0DE-532DB489D8CC}" srcOrd="4" destOrd="0" parTransId="{AA50DD7D-4730-4A4F-9558-470273E41A04}" sibTransId="{1EDAED70-AF33-4676-8761-806655CF6F5D}"/>
    <dgm:cxn modelId="{A6ACC6CB-4A4C-4444-865F-7D7FB0F491DD}" srcId="{3025E200-4C6D-4F28-8288-210344E540C5}" destId="{F89528EE-0887-4FDF-AEC8-0AFDF8A0B899}" srcOrd="5" destOrd="0" parTransId="{D6F1D963-52A3-4EC8-9970-84A19616C802}" sibTransId="{24882085-8B47-4491-891A-AEF4802B6238}"/>
    <dgm:cxn modelId="{6B983FE3-8D7C-4C39-A5A9-A22B7CBF3B29}" srcId="{3025E200-4C6D-4F28-8288-210344E540C5}" destId="{8DFC8C8C-FB5C-4822-9688-045E553A87DB}" srcOrd="1" destOrd="0" parTransId="{B9D4C647-5EF1-4D43-8BE2-5FC9790CE385}" sibTransId="{B0A7D6B7-C643-4193-AEC2-58287D7CD63C}"/>
    <dgm:cxn modelId="{62D440F4-20F0-4E29-985E-D76D1EB70B6F}" type="presOf" srcId="{3025E200-4C6D-4F28-8288-210344E540C5}" destId="{0DC84C7D-BD6D-4BAD-BEF7-C9E907D0D084}" srcOrd="0" destOrd="0" presId="urn:microsoft.com/office/officeart/2005/8/layout/vList2"/>
    <dgm:cxn modelId="{160F0BFD-DCDC-48AB-BF22-1B410016DCA0}" type="presOf" srcId="{71FA5F77-925E-418F-A0DE-532DB489D8CC}" destId="{09BC53B6-035B-4408-A997-5BF88A5FF760}" srcOrd="0" destOrd="0" presId="urn:microsoft.com/office/officeart/2005/8/layout/vList2"/>
    <dgm:cxn modelId="{9ABAA73C-8EF7-4D09-96F1-D999A94731C9}" type="presParOf" srcId="{0DC84C7D-BD6D-4BAD-BEF7-C9E907D0D084}" destId="{0A538179-FF4D-4FB5-BC12-58A6A7A1F92E}" srcOrd="0" destOrd="0" presId="urn:microsoft.com/office/officeart/2005/8/layout/vList2"/>
    <dgm:cxn modelId="{6FD13065-5B20-409C-83E0-0ED8905BD1DF}" type="presParOf" srcId="{0DC84C7D-BD6D-4BAD-BEF7-C9E907D0D084}" destId="{E93534EB-0873-450F-9D2B-1408668EE53E}" srcOrd="1" destOrd="0" presId="urn:microsoft.com/office/officeart/2005/8/layout/vList2"/>
    <dgm:cxn modelId="{E92E419C-2B09-43FA-BEF9-BBA7B93D0EB1}" type="presParOf" srcId="{0DC84C7D-BD6D-4BAD-BEF7-C9E907D0D084}" destId="{53D0834F-3B87-4830-B419-42683230520D}" srcOrd="2" destOrd="0" presId="urn:microsoft.com/office/officeart/2005/8/layout/vList2"/>
    <dgm:cxn modelId="{2E84AA00-5306-48A7-96A6-DCC8AA25BED7}" type="presParOf" srcId="{0DC84C7D-BD6D-4BAD-BEF7-C9E907D0D084}" destId="{355C8224-26DC-4FD6-95A4-F83A00127FEB}" srcOrd="3" destOrd="0" presId="urn:microsoft.com/office/officeart/2005/8/layout/vList2"/>
    <dgm:cxn modelId="{F7DBB3C1-6DCA-4134-B92A-CBBFB7313A2D}" type="presParOf" srcId="{0DC84C7D-BD6D-4BAD-BEF7-C9E907D0D084}" destId="{C0056326-76A8-4E1A-AFEC-1DF9F0E378ED}" srcOrd="4" destOrd="0" presId="urn:microsoft.com/office/officeart/2005/8/layout/vList2"/>
    <dgm:cxn modelId="{78961BFA-BC24-4BB3-828D-0164ACBA0D17}" type="presParOf" srcId="{0DC84C7D-BD6D-4BAD-BEF7-C9E907D0D084}" destId="{CFD4706A-E876-4875-980E-72B7D53A4F17}" srcOrd="5" destOrd="0" presId="urn:microsoft.com/office/officeart/2005/8/layout/vList2"/>
    <dgm:cxn modelId="{2ED5F91F-4301-481A-820A-083D0C58C3D9}" type="presParOf" srcId="{0DC84C7D-BD6D-4BAD-BEF7-C9E907D0D084}" destId="{E342C3F3-C81E-4A4F-AC7E-83022286D053}" srcOrd="6" destOrd="0" presId="urn:microsoft.com/office/officeart/2005/8/layout/vList2"/>
    <dgm:cxn modelId="{0A82245C-5AB7-46F3-A9FD-EFB72A0ACCFE}" type="presParOf" srcId="{0DC84C7D-BD6D-4BAD-BEF7-C9E907D0D084}" destId="{C6370D28-3A9C-449C-9329-F2205B953576}" srcOrd="7" destOrd="0" presId="urn:microsoft.com/office/officeart/2005/8/layout/vList2"/>
    <dgm:cxn modelId="{D148CB51-0881-4563-A315-8668E09831C7}" type="presParOf" srcId="{0DC84C7D-BD6D-4BAD-BEF7-C9E907D0D084}" destId="{09BC53B6-035B-4408-A997-5BF88A5FF760}" srcOrd="8" destOrd="0" presId="urn:microsoft.com/office/officeart/2005/8/layout/vList2"/>
    <dgm:cxn modelId="{05C79DA3-F0B8-4FEF-B84D-88ACDEEA96E3}" type="presParOf" srcId="{0DC84C7D-BD6D-4BAD-BEF7-C9E907D0D084}" destId="{3C587F26-7C6E-4C34-9F50-F738B59BFA5E}" srcOrd="9" destOrd="0" presId="urn:microsoft.com/office/officeart/2005/8/layout/vList2"/>
    <dgm:cxn modelId="{A306762E-60C5-40D1-88EB-80EE2013BBD2}" type="presParOf" srcId="{0DC84C7D-BD6D-4BAD-BEF7-C9E907D0D084}" destId="{5AB64108-F449-404C-ADB4-46F1163C72E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44CF15-2D25-4B26-8CDF-FDBA583C89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7C305B-4877-4001-B7F7-BA33ADBBA19C}">
      <dgm:prSet/>
      <dgm:spPr/>
      <dgm:t>
        <a:bodyPr/>
        <a:lstStyle/>
        <a:p>
          <a:pPr>
            <a:defRPr cap="all"/>
          </a:pPr>
          <a:r>
            <a:rPr lang="en-US"/>
            <a:t>Clone the repo and open in Android Studio</a:t>
          </a:r>
        </a:p>
      </dgm:t>
    </dgm:pt>
    <dgm:pt modelId="{BCEBC24A-E489-420B-AA34-28E3271DC135}" type="parTrans" cxnId="{A9198CC9-33D2-49C6-B3A5-88F091854F78}">
      <dgm:prSet/>
      <dgm:spPr/>
      <dgm:t>
        <a:bodyPr/>
        <a:lstStyle/>
        <a:p>
          <a:endParaRPr lang="en-US"/>
        </a:p>
      </dgm:t>
    </dgm:pt>
    <dgm:pt modelId="{3C62871B-C3A6-4889-A95E-39442F3FF135}" type="sibTrans" cxnId="{A9198CC9-33D2-49C6-B3A5-88F091854F78}">
      <dgm:prSet/>
      <dgm:spPr/>
      <dgm:t>
        <a:bodyPr/>
        <a:lstStyle/>
        <a:p>
          <a:endParaRPr lang="en-US"/>
        </a:p>
      </dgm:t>
    </dgm:pt>
    <dgm:pt modelId="{7CBAE3D6-E8B9-4FA9-9702-D1B246F084A2}">
      <dgm:prSet/>
      <dgm:spPr/>
      <dgm:t>
        <a:bodyPr/>
        <a:lstStyle/>
        <a:p>
          <a:pPr>
            <a:defRPr cap="all"/>
          </a:pPr>
          <a:r>
            <a:rPr lang="en-US"/>
            <a:t>Replace BASE_URL in ApiService.java</a:t>
          </a:r>
        </a:p>
      </dgm:t>
    </dgm:pt>
    <dgm:pt modelId="{B9C8DBD3-F3E2-4883-A183-35D0BFC8B071}" type="parTrans" cxnId="{0A78D6E6-13DD-42A7-AC98-D190337E7121}">
      <dgm:prSet/>
      <dgm:spPr/>
      <dgm:t>
        <a:bodyPr/>
        <a:lstStyle/>
        <a:p>
          <a:endParaRPr lang="en-US"/>
        </a:p>
      </dgm:t>
    </dgm:pt>
    <dgm:pt modelId="{DFCAAC18-2ED9-4A02-89B5-4DB6C5C19BA5}" type="sibTrans" cxnId="{0A78D6E6-13DD-42A7-AC98-D190337E7121}">
      <dgm:prSet/>
      <dgm:spPr/>
      <dgm:t>
        <a:bodyPr/>
        <a:lstStyle/>
        <a:p>
          <a:endParaRPr lang="en-US"/>
        </a:p>
      </dgm:t>
    </dgm:pt>
    <dgm:pt modelId="{3A7CFFD0-B0FF-4AB5-AA22-DD9A646A7031}">
      <dgm:prSet/>
      <dgm:spPr/>
      <dgm:t>
        <a:bodyPr/>
        <a:lstStyle/>
        <a:p>
          <a:pPr>
            <a:defRPr cap="all"/>
          </a:pPr>
          <a:r>
            <a:rPr lang="en-US"/>
            <a:t>Run on emulator or device</a:t>
          </a:r>
        </a:p>
      </dgm:t>
    </dgm:pt>
    <dgm:pt modelId="{7524FCE6-122A-4388-88DE-777858174AAC}" type="parTrans" cxnId="{5C1DF784-F574-4625-B2EC-81EF4C2F4265}">
      <dgm:prSet/>
      <dgm:spPr/>
      <dgm:t>
        <a:bodyPr/>
        <a:lstStyle/>
        <a:p>
          <a:endParaRPr lang="en-US"/>
        </a:p>
      </dgm:t>
    </dgm:pt>
    <dgm:pt modelId="{42ACC20E-E067-4B5E-97DF-2DC33CB09655}" type="sibTrans" cxnId="{5C1DF784-F574-4625-B2EC-81EF4C2F4265}">
      <dgm:prSet/>
      <dgm:spPr/>
      <dgm:t>
        <a:bodyPr/>
        <a:lstStyle/>
        <a:p>
          <a:endParaRPr lang="en-US"/>
        </a:p>
      </dgm:t>
    </dgm:pt>
    <dgm:pt modelId="{7182192A-0BB5-45DF-87B1-473B789C8A6A}">
      <dgm:prSet/>
      <dgm:spPr/>
      <dgm:t>
        <a:bodyPr/>
        <a:lstStyle/>
        <a:p>
          <a:pPr>
            <a:defRPr cap="all"/>
          </a:pPr>
          <a:r>
            <a:rPr lang="en-US"/>
            <a:t>Use any credentials to log in</a:t>
          </a:r>
        </a:p>
      </dgm:t>
    </dgm:pt>
    <dgm:pt modelId="{B548FD8E-499A-471A-B057-0656EF623709}" type="parTrans" cxnId="{F92831D5-4499-4309-8614-51C01E53FD69}">
      <dgm:prSet/>
      <dgm:spPr/>
      <dgm:t>
        <a:bodyPr/>
        <a:lstStyle/>
        <a:p>
          <a:endParaRPr lang="en-US"/>
        </a:p>
      </dgm:t>
    </dgm:pt>
    <dgm:pt modelId="{188FC6E6-732F-47AC-9091-C89ADF53B924}" type="sibTrans" cxnId="{F92831D5-4499-4309-8614-51C01E53FD69}">
      <dgm:prSet/>
      <dgm:spPr/>
      <dgm:t>
        <a:bodyPr/>
        <a:lstStyle/>
        <a:p>
          <a:endParaRPr lang="en-US"/>
        </a:p>
      </dgm:t>
    </dgm:pt>
    <dgm:pt modelId="{4689BE11-09F2-44DC-B97A-1F7486EA8139}">
      <dgm:prSet/>
      <dgm:spPr/>
      <dgm:t>
        <a:bodyPr/>
        <a:lstStyle/>
        <a:p>
          <a:pPr>
            <a:defRPr cap="all"/>
          </a:pPr>
          <a:r>
            <a:rPr lang="en-US"/>
            <a:t>View, add, and simulate secure notes</a:t>
          </a:r>
        </a:p>
      </dgm:t>
    </dgm:pt>
    <dgm:pt modelId="{5C0C7EB3-479B-4105-836A-6A035BA73098}" type="parTrans" cxnId="{921BD3D5-4D2B-490C-8A83-B3A5002614F0}">
      <dgm:prSet/>
      <dgm:spPr/>
      <dgm:t>
        <a:bodyPr/>
        <a:lstStyle/>
        <a:p>
          <a:endParaRPr lang="en-US"/>
        </a:p>
      </dgm:t>
    </dgm:pt>
    <dgm:pt modelId="{B9CEA834-F664-4E22-99B0-A711C461B618}" type="sibTrans" cxnId="{921BD3D5-4D2B-490C-8A83-B3A5002614F0}">
      <dgm:prSet/>
      <dgm:spPr/>
      <dgm:t>
        <a:bodyPr/>
        <a:lstStyle/>
        <a:p>
          <a:endParaRPr lang="en-US"/>
        </a:p>
      </dgm:t>
    </dgm:pt>
    <dgm:pt modelId="{C3F348A9-8366-4A91-8720-EF79732C6074}" type="pres">
      <dgm:prSet presAssocID="{0F44CF15-2D25-4B26-8CDF-FDBA583C89A2}" presName="root" presStyleCnt="0">
        <dgm:presLayoutVars>
          <dgm:dir/>
          <dgm:resizeHandles val="exact"/>
        </dgm:presLayoutVars>
      </dgm:prSet>
      <dgm:spPr/>
    </dgm:pt>
    <dgm:pt modelId="{FC7673FB-0788-43EB-B31B-AB5A0397A08F}" type="pres">
      <dgm:prSet presAssocID="{777C305B-4877-4001-B7F7-BA33ADBBA19C}" presName="compNode" presStyleCnt="0"/>
      <dgm:spPr/>
    </dgm:pt>
    <dgm:pt modelId="{CCB52C93-57B2-4FE1-9F0D-DF9C962722D5}" type="pres">
      <dgm:prSet presAssocID="{777C305B-4877-4001-B7F7-BA33ADBBA19C}" presName="iconBgRect" presStyleLbl="bgShp" presStyleIdx="0" presStyleCnt="5"/>
      <dgm:spPr/>
    </dgm:pt>
    <dgm:pt modelId="{D1CF9412-3717-4634-BC74-EDD498666C42}" type="pres">
      <dgm:prSet presAssocID="{777C305B-4877-4001-B7F7-BA33ADBBA1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166400-4EB6-4013-86B4-5123EB69CA80}" type="pres">
      <dgm:prSet presAssocID="{777C305B-4877-4001-B7F7-BA33ADBBA19C}" presName="spaceRect" presStyleCnt="0"/>
      <dgm:spPr/>
    </dgm:pt>
    <dgm:pt modelId="{DF27A4EF-55F1-45DC-9CD2-47E4759F0AA3}" type="pres">
      <dgm:prSet presAssocID="{777C305B-4877-4001-B7F7-BA33ADBBA19C}" presName="textRect" presStyleLbl="revTx" presStyleIdx="0" presStyleCnt="5">
        <dgm:presLayoutVars>
          <dgm:chMax val="1"/>
          <dgm:chPref val="1"/>
        </dgm:presLayoutVars>
      </dgm:prSet>
      <dgm:spPr/>
    </dgm:pt>
    <dgm:pt modelId="{05CE8711-4316-4C11-A05A-070866D1C28B}" type="pres">
      <dgm:prSet presAssocID="{3C62871B-C3A6-4889-A95E-39442F3FF135}" presName="sibTrans" presStyleCnt="0"/>
      <dgm:spPr/>
    </dgm:pt>
    <dgm:pt modelId="{5CC1CA8B-BEDF-45FE-A3A6-C1D3AF5FA10B}" type="pres">
      <dgm:prSet presAssocID="{7CBAE3D6-E8B9-4FA9-9702-D1B246F084A2}" presName="compNode" presStyleCnt="0"/>
      <dgm:spPr/>
    </dgm:pt>
    <dgm:pt modelId="{3789F1DA-F5D1-4EF6-ABA3-5CCBAB530D1F}" type="pres">
      <dgm:prSet presAssocID="{7CBAE3D6-E8B9-4FA9-9702-D1B246F084A2}" presName="iconBgRect" presStyleLbl="bgShp" presStyleIdx="1" presStyleCnt="5"/>
      <dgm:spPr/>
    </dgm:pt>
    <dgm:pt modelId="{5322F166-AC5B-4808-A4EA-18921B1B20B3}" type="pres">
      <dgm:prSet presAssocID="{7CBAE3D6-E8B9-4FA9-9702-D1B246F084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B131B7E-DB20-49C8-82E4-61A3B07213ED}" type="pres">
      <dgm:prSet presAssocID="{7CBAE3D6-E8B9-4FA9-9702-D1B246F084A2}" presName="spaceRect" presStyleCnt="0"/>
      <dgm:spPr/>
    </dgm:pt>
    <dgm:pt modelId="{F9F3FF0F-AD1A-4F27-8281-BA51506FB063}" type="pres">
      <dgm:prSet presAssocID="{7CBAE3D6-E8B9-4FA9-9702-D1B246F084A2}" presName="textRect" presStyleLbl="revTx" presStyleIdx="1" presStyleCnt="5">
        <dgm:presLayoutVars>
          <dgm:chMax val="1"/>
          <dgm:chPref val="1"/>
        </dgm:presLayoutVars>
      </dgm:prSet>
      <dgm:spPr/>
    </dgm:pt>
    <dgm:pt modelId="{3CB2F49E-EF78-41CF-B46A-51281031A5CA}" type="pres">
      <dgm:prSet presAssocID="{DFCAAC18-2ED9-4A02-89B5-4DB6C5C19BA5}" presName="sibTrans" presStyleCnt="0"/>
      <dgm:spPr/>
    </dgm:pt>
    <dgm:pt modelId="{A9586DA7-49A6-4A37-ADEF-A3F3A3D5265A}" type="pres">
      <dgm:prSet presAssocID="{3A7CFFD0-B0FF-4AB5-AA22-DD9A646A7031}" presName="compNode" presStyleCnt="0"/>
      <dgm:spPr/>
    </dgm:pt>
    <dgm:pt modelId="{4A0AFDA0-2D6D-4CA5-9C1F-5C481D148625}" type="pres">
      <dgm:prSet presAssocID="{3A7CFFD0-B0FF-4AB5-AA22-DD9A646A7031}" presName="iconBgRect" presStyleLbl="bgShp" presStyleIdx="2" presStyleCnt="5"/>
      <dgm:spPr/>
    </dgm:pt>
    <dgm:pt modelId="{AA4684E0-848A-4B8F-B5B7-2BF76085A1A6}" type="pres">
      <dgm:prSet presAssocID="{3A7CFFD0-B0FF-4AB5-AA22-DD9A646A70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FD9CE42-DCFD-4E6C-80B6-79BC3F1772F8}" type="pres">
      <dgm:prSet presAssocID="{3A7CFFD0-B0FF-4AB5-AA22-DD9A646A7031}" presName="spaceRect" presStyleCnt="0"/>
      <dgm:spPr/>
    </dgm:pt>
    <dgm:pt modelId="{1C7E9945-1997-4E61-83CA-136B8913A061}" type="pres">
      <dgm:prSet presAssocID="{3A7CFFD0-B0FF-4AB5-AA22-DD9A646A7031}" presName="textRect" presStyleLbl="revTx" presStyleIdx="2" presStyleCnt="5">
        <dgm:presLayoutVars>
          <dgm:chMax val="1"/>
          <dgm:chPref val="1"/>
        </dgm:presLayoutVars>
      </dgm:prSet>
      <dgm:spPr/>
    </dgm:pt>
    <dgm:pt modelId="{D62A8A59-2D74-435C-BC7B-4A6C7981C8A1}" type="pres">
      <dgm:prSet presAssocID="{42ACC20E-E067-4B5E-97DF-2DC33CB09655}" presName="sibTrans" presStyleCnt="0"/>
      <dgm:spPr/>
    </dgm:pt>
    <dgm:pt modelId="{597C9251-D1D2-4E56-943B-C07F6219251A}" type="pres">
      <dgm:prSet presAssocID="{7182192A-0BB5-45DF-87B1-473B789C8A6A}" presName="compNode" presStyleCnt="0"/>
      <dgm:spPr/>
    </dgm:pt>
    <dgm:pt modelId="{3759404A-2603-4A3E-9673-13A780566E57}" type="pres">
      <dgm:prSet presAssocID="{7182192A-0BB5-45DF-87B1-473B789C8A6A}" presName="iconBgRect" presStyleLbl="bgShp" presStyleIdx="3" presStyleCnt="5"/>
      <dgm:spPr/>
    </dgm:pt>
    <dgm:pt modelId="{9AA52A0B-0BDB-45B9-85EA-BB132288863F}" type="pres">
      <dgm:prSet presAssocID="{7182192A-0BB5-45DF-87B1-473B789C8A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D6FC7C1-F43E-4A64-80C2-99F3A7783CB4}" type="pres">
      <dgm:prSet presAssocID="{7182192A-0BB5-45DF-87B1-473B789C8A6A}" presName="spaceRect" presStyleCnt="0"/>
      <dgm:spPr/>
    </dgm:pt>
    <dgm:pt modelId="{391DC08A-8080-40C8-9FA2-DD17949353FE}" type="pres">
      <dgm:prSet presAssocID="{7182192A-0BB5-45DF-87B1-473B789C8A6A}" presName="textRect" presStyleLbl="revTx" presStyleIdx="3" presStyleCnt="5">
        <dgm:presLayoutVars>
          <dgm:chMax val="1"/>
          <dgm:chPref val="1"/>
        </dgm:presLayoutVars>
      </dgm:prSet>
      <dgm:spPr/>
    </dgm:pt>
    <dgm:pt modelId="{01FFE026-1452-4395-A4E9-F3C1BA89B5CA}" type="pres">
      <dgm:prSet presAssocID="{188FC6E6-732F-47AC-9091-C89ADF53B924}" presName="sibTrans" presStyleCnt="0"/>
      <dgm:spPr/>
    </dgm:pt>
    <dgm:pt modelId="{CD77DC1B-0B1D-40DE-832F-85590B0CC0E0}" type="pres">
      <dgm:prSet presAssocID="{4689BE11-09F2-44DC-B97A-1F7486EA8139}" presName="compNode" presStyleCnt="0"/>
      <dgm:spPr/>
    </dgm:pt>
    <dgm:pt modelId="{38DF49B9-B154-4695-BABD-D3F27218A65F}" type="pres">
      <dgm:prSet presAssocID="{4689BE11-09F2-44DC-B97A-1F7486EA8139}" presName="iconBgRect" presStyleLbl="bgShp" presStyleIdx="4" presStyleCnt="5"/>
      <dgm:spPr/>
    </dgm:pt>
    <dgm:pt modelId="{4C063EBA-682B-4B2C-BDC8-0BEBDDA89B06}" type="pres">
      <dgm:prSet presAssocID="{4689BE11-09F2-44DC-B97A-1F7486EA81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372A13D3-BDAB-43D4-933D-AC87C5B6D453}" type="pres">
      <dgm:prSet presAssocID="{4689BE11-09F2-44DC-B97A-1F7486EA8139}" presName="spaceRect" presStyleCnt="0"/>
      <dgm:spPr/>
    </dgm:pt>
    <dgm:pt modelId="{C5F8821A-B7A3-4B0F-9C2A-256CC04F6BAD}" type="pres">
      <dgm:prSet presAssocID="{4689BE11-09F2-44DC-B97A-1F7486EA81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EBC4C42-7419-4A25-AE73-FC12E5BC9061}" type="presOf" srcId="{7CBAE3D6-E8B9-4FA9-9702-D1B246F084A2}" destId="{F9F3FF0F-AD1A-4F27-8281-BA51506FB063}" srcOrd="0" destOrd="0" presId="urn:microsoft.com/office/officeart/2018/5/layout/IconCircleLabelList"/>
    <dgm:cxn modelId="{5C1DF784-F574-4625-B2EC-81EF4C2F4265}" srcId="{0F44CF15-2D25-4B26-8CDF-FDBA583C89A2}" destId="{3A7CFFD0-B0FF-4AB5-AA22-DD9A646A7031}" srcOrd="2" destOrd="0" parTransId="{7524FCE6-122A-4388-88DE-777858174AAC}" sibTransId="{42ACC20E-E067-4B5E-97DF-2DC33CB09655}"/>
    <dgm:cxn modelId="{113F7C9C-100D-4734-930C-866CC8F0C59B}" type="presOf" srcId="{0F44CF15-2D25-4B26-8CDF-FDBA583C89A2}" destId="{C3F348A9-8366-4A91-8720-EF79732C6074}" srcOrd="0" destOrd="0" presId="urn:microsoft.com/office/officeart/2018/5/layout/IconCircleLabelList"/>
    <dgm:cxn modelId="{2B9DA0A2-DF74-4E9F-B4BE-6B56B565B451}" type="presOf" srcId="{7182192A-0BB5-45DF-87B1-473B789C8A6A}" destId="{391DC08A-8080-40C8-9FA2-DD17949353FE}" srcOrd="0" destOrd="0" presId="urn:microsoft.com/office/officeart/2018/5/layout/IconCircleLabelList"/>
    <dgm:cxn modelId="{87DC27B3-799A-48C2-89DA-D9975B2E661E}" type="presOf" srcId="{777C305B-4877-4001-B7F7-BA33ADBBA19C}" destId="{DF27A4EF-55F1-45DC-9CD2-47E4759F0AA3}" srcOrd="0" destOrd="0" presId="urn:microsoft.com/office/officeart/2018/5/layout/IconCircleLabelList"/>
    <dgm:cxn modelId="{116D2BC1-8510-4AE9-8336-9A5FCE5C8C96}" type="presOf" srcId="{3A7CFFD0-B0FF-4AB5-AA22-DD9A646A7031}" destId="{1C7E9945-1997-4E61-83CA-136B8913A061}" srcOrd="0" destOrd="0" presId="urn:microsoft.com/office/officeart/2018/5/layout/IconCircleLabelList"/>
    <dgm:cxn modelId="{5B0130C4-90FF-46BF-8705-46B42C682434}" type="presOf" srcId="{4689BE11-09F2-44DC-B97A-1F7486EA8139}" destId="{C5F8821A-B7A3-4B0F-9C2A-256CC04F6BAD}" srcOrd="0" destOrd="0" presId="urn:microsoft.com/office/officeart/2018/5/layout/IconCircleLabelList"/>
    <dgm:cxn modelId="{A9198CC9-33D2-49C6-B3A5-88F091854F78}" srcId="{0F44CF15-2D25-4B26-8CDF-FDBA583C89A2}" destId="{777C305B-4877-4001-B7F7-BA33ADBBA19C}" srcOrd="0" destOrd="0" parTransId="{BCEBC24A-E489-420B-AA34-28E3271DC135}" sibTransId="{3C62871B-C3A6-4889-A95E-39442F3FF135}"/>
    <dgm:cxn modelId="{F92831D5-4499-4309-8614-51C01E53FD69}" srcId="{0F44CF15-2D25-4B26-8CDF-FDBA583C89A2}" destId="{7182192A-0BB5-45DF-87B1-473B789C8A6A}" srcOrd="3" destOrd="0" parTransId="{B548FD8E-499A-471A-B057-0656EF623709}" sibTransId="{188FC6E6-732F-47AC-9091-C89ADF53B924}"/>
    <dgm:cxn modelId="{921BD3D5-4D2B-490C-8A83-B3A5002614F0}" srcId="{0F44CF15-2D25-4B26-8CDF-FDBA583C89A2}" destId="{4689BE11-09F2-44DC-B97A-1F7486EA8139}" srcOrd="4" destOrd="0" parTransId="{5C0C7EB3-479B-4105-836A-6A035BA73098}" sibTransId="{B9CEA834-F664-4E22-99B0-A711C461B618}"/>
    <dgm:cxn modelId="{0A78D6E6-13DD-42A7-AC98-D190337E7121}" srcId="{0F44CF15-2D25-4B26-8CDF-FDBA583C89A2}" destId="{7CBAE3D6-E8B9-4FA9-9702-D1B246F084A2}" srcOrd="1" destOrd="0" parTransId="{B9C8DBD3-F3E2-4883-A183-35D0BFC8B071}" sibTransId="{DFCAAC18-2ED9-4A02-89B5-4DB6C5C19BA5}"/>
    <dgm:cxn modelId="{360A599B-0609-4F1A-B365-D4131441AF16}" type="presParOf" srcId="{C3F348A9-8366-4A91-8720-EF79732C6074}" destId="{FC7673FB-0788-43EB-B31B-AB5A0397A08F}" srcOrd="0" destOrd="0" presId="urn:microsoft.com/office/officeart/2018/5/layout/IconCircleLabelList"/>
    <dgm:cxn modelId="{F38D4B58-796C-4B2B-8810-83EBA548B4A4}" type="presParOf" srcId="{FC7673FB-0788-43EB-B31B-AB5A0397A08F}" destId="{CCB52C93-57B2-4FE1-9F0D-DF9C962722D5}" srcOrd="0" destOrd="0" presId="urn:microsoft.com/office/officeart/2018/5/layout/IconCircleLabelList"/>
    <dgm:cxn modelId="{94657B5D-D9A0-462B-907D-77E2846F8E08}" type="presParOf" srcId="{FC7673FB-0788-43EB-B31B-AB5A0397A08F}" destId="{D1CF9412-3717-4634-BC74-EDD498666C42}" srcOrd="1" destOrd="0" presId="urn:microsoft.com/office/officeart/2018/5/layout/IconCircleLabelList"/>
    <dgm:cxn modelId="{9993CFFE-50AC-427B-A827-4EAE3377AAF7}" type="presParOf" srcId="{FC7673FB-0788-43EB-B31B-AB5A0397A08F}" destId="{29166400-4EB6-4013-86B4-5123EB69CA80}" srcOrd="2" destOrd="0" presId="urn:microsoft.com/office/officeart/2018/5/layout/IconCircleLabelList"/>
    <dgm:cxn modelId="{C724045D-5ACB-48BF-B165-2C17901CD8E1}" type="presParOf" srcId="{FC7673FB-0788-43EB-B31B-AB5A0397A08F}" destId="{DF27A4EF-55F1-45DC-9CD2-47E4759F0AA3}" srcOrd="3" destOrd="0" presId="urn:microsoft.com/office/officeart/2018/5/layout/IconCircleLabelList"/>
    <dgm:cxn modelId="{052F5730-70FF-4719-A35A-D7BCDE36ADAA}" type="presParOf" srcId="{C3F348A9-8366-4A91-8720-EF79732C6074}" destId="{05CE8711-4316-4C11-A05A-070866D1C28B}" srcOrd="1" destOrd="0" presId="urn:microsoft.com/office/officeart/2018/5/layout/IconCircleLabelList"/>
    <dgm:cxn modelId="{943770A4-40D3-4CA3-8931-F60361DA0A5F}" type="presParOf" srcId="{C3F348A9-8366-4A91-8720-EF79732C6074}" destId="{5CC1CA8B-BEDF-45FE-A3A6-C1D3AF5FA10B}" srcOrd="2" destOrd="0" presId="urn:microsoft.com/office/officeart/2018/5/layout/IconCircleLabelList"/>
    <dgm:cxn modelId="{51569CC7-2C5B-42E7-8029-38919E20FD39}" type="presParOf" srcId="{5CC1CA8B-BEDF-45FE-A3A6-C1D3AF5FA10B}" destId="{3789F1DA-F5D1-4EF6-ABA3-5CCBAB530D1F}" srcOrd="0" destOrd="0" presId="urn:microsoft.com/office/officeart/2018/5/layout/IconCircleLabelList"/>
    <dgm:cxn modelId="{F155C22C-2D58-4C76-A1F3-E53FBB3E88F4}" type="presParOf" srcId="{5CC1CA8B-BEDF-45FE-A3A6-C1D3AF5FA10B}" destId="{5322F166-AC5B-4808-A4EA-18921B1B20B3}" srcOrd="1" destOrd="0" presId="urn:microsoft.com/office/officeart/2018/5/layout/IconCircleLabelList"/>
    <dgm:cxn modelId="{A76994F6-D55C-4983-AB2C-E4E82EFACBF3}" type="presParOf" srcId="{5CC1CA8B-BEDF-45FE-A3A6-C1D3AF5FA10B}" destId="{5B131B7E-DB20-49C8-82E4-61A3B07213ED}" srcOrd="2" destOrd="0" presId="urn:microsoft.com/office/officeart/2018/5/layout/IconCircleLabelList"/>
    <dgm:cxn modelId="{3F76A034-FD6F-4A5C-B5F4-EB85134C39E1}" type="presParOf" srcId="{5CC1CA8B-BEDF-45FE-A3A6-C1D3AF5FA10B}" destId="{F9F3FF0F-AD1A-4F27-8281-BA51506FB063}" srcOrd="3" destOrd="0" presId="urn:microsoft.com/office/officeart/2018/5/layout/IconCircleLabelList"/>
    <dgm:cxn modelId="{76D3172E-F3B1-47FE-AC3A-86C7B8C2DB2F}" type="presParOf" srcId="{C3F348A9-8366-4A91-8720-EF79732C6074}" destId="{3CB2F49E-EF78-41CF-B46A-51281031A5CA}" srcOrd="3" destOrd="0" presId="urn:microsoft.com/office/officeart/2018/5/layout/IconCircleLabelList"/>
    <dgm:cxn modelId="{93F6BE9A-7FB1-4CB1-8D4C-3CEB9BF81191}" type="presParOf" srcId="{C3F348A9-8366-4A91-8720-EF79732C6074}" destId="{A9586DA7-49A6-4A37-ADEF-A3F3A3D5265A}" srcOrd="4" destOrd="0" presId="urn:microsoft.com/office/officeart/2018/5/layout/IconCircleLabelList"/>
    <dgm:cxn modelId="{F98C14C3-5954-48C1-B4B2-4E1E86D8BD99}" type="presParOf" srcId="{A9586DA7-49A6-4A37-ADEF-A3F3A3D5265A}" destId="{4A0AFDA0-2D6D-4CA5-9C1F-5C481D148625}" srcOrd="0" destOrd="0" presId="urn:microsoft.com/office/officeart/2018/5/layout/IconCircleLabelList"/>
    <dgm:cxn modelId="{48338497-FEEC-4771-93C1-A9131F00A887}" type="presParOf" srcId="{A9586DA7-49A6-4A37-ADEF-A3F3A3D5265A}" destId="{AA4684E0-848A-4B8F-B5B7-2BF76085A1A6}" srcOrd="1" destOrd="0" presId="urn:microsoft.com/office/officeart/2018/5/layout/IconCircleLabelList"/>
    <dgm:cxn modelId="{86A90493-6D31-42E5-B1ED-DE80AAE9F8E9}" type="presParOf" srcId="{A9586DA7-49A6-4A37-ADEF-A3F3A3D5265A}" destId="{5FD9CE42-DCFD-4E6C-80B6-79BC3F1772F8}" srcOrd="2" destOrd="0" presId="urn:microsoft.com/office/officeart/2018/5/layout/IconCircleLabelList"/>
    <dgm:cxn modelId="{7230320F-09A2-4881-8B2F-CA54FCAA9270}" type="presParOf" srcId="{A9586DA7-49A6-4A37-ADEF-A3F3A3D5265A}" destId="{1C7E9945-1997-4E61-83CA-136B8913A061}" srcOrd="3" destOrd="0" presId="urn:microsoft.com/office/officeart/2018/5/layout/IconCircleLabelList"/>
    <dgm:cxn modelId="{AD802CB8-F76D-47BB-B3D9-38DDB9D0400C}" type="presParOf" srcId="{C3F348A9-8366-4A91-8720-EF79732C6074}" destId="{D62A8A59-2D74-435C-BC7B-4A6C7981C8A1}" srcOrd="5" destOrd="0" presId="urn:microsoft.com/office/officeart/2018/5/layout/IconCircleLabelList"/>
    <dgm:cxn modelId="{E284A6CA-A5BD-4B40-AF47-7BF57BEA8DA4}" type="presParOf" srcId="{C3F348A9-8366-4A91-8720-EF79732C6074}" destId="{597C9251-D1D2-4E56-943B-C07F6219251A}" srcOrd="6" destOrd="0" presId="urn:microsoft.com/office/officeart/2018/5/layout/IconCircleLabelList"/>
    <dgm:cxn modelId="{83959E77-E41C-44AD-9CFF-26AA3E79E031}" type="presParOf" srcId="{597C9251-D1D2-4E56-943B-C07F6219251A}" destId="{3759404A-2603-4A3E-9673-13A780566E57}" srcOrd="0" destOrd="0" presId="urn:microsoft.com/office/officeart/2018/5/layout/IconCircleLabelList"/>
    <dgm:cxn modelId="{0EF8FBF0-F380-4875-879E-728E069065AB}" type="presParOf" srcId="{597C9251-D1D2-4E56-943B-C07F6219251A}" destId="{9AA52A0B-0BDB-45B9-85EA-BB132288863F}" srcOrd="1" destOrd="0" presId="urn:microsoft.com/office/officeart/2018/5/layout/IconCircleLabelList"/>
    <dgm:cxn modelId="{034B31FC-3371-446F-B584-C7A55025814E}" type="presParOf" srcId="{597C9251-D1D2-4E56-943B-C07F6219251A}" destId="{2D6FC7C1-F43E-4A64-80C2-99F3A7783CB4}" srcOrd="2" destOrd="0" presId="urn:microsoft.com/office/officeart/2018/5/layout/IconCircleLabelList"/>
    <dgm:cxn modelId="{792CA315-DF11-4D33-A742-2D69583DFC26}" type="presParOf" srcId="{597C9251-D1D2-4E56-943B-C07F6219251A}" destId="{391DC08A-8080-40C8-9FA2-DD17949353FE}" srcOrd="3" destOrd="0" presId="urn:microsoft.com/office/officeart/2018/5/layout/IconCircleLabelList"/>
    <dgm:cxn modelId="{059E5D1E-ECDE-4111-9888-0A0247F66F36}" type="presParOf" srcId="{C3F348A9-8366-4A91-8720-EF79732C6074}" destId="{01FFE026-1452-4395-A4E9-F3C1BA89B5CA}" srcOrd="7" destOrd="0" presId="urn:microsoft.com/office/officeart/2018/5/layout/IconCircleLabelList"/>
    <dgm:cxn modelId="{DF476B47-CA89-44BB-BC4B-F55DB5A61250}" type="presParOf" srcId="{C3F348A9-8366-4A91-8720-EF79732C6074}" destId="{CD77DC1B-0B1D-40DE-832F-85590B0CC0E0}" srcOrd="8" destOrd="0" presId="urn:microsoft.com/office/officeart/2018/5/layout/IconCircleLabelList"/>
    <dgm:cxn modelId="{B315502C-49B1-4DBE-956A-25565BF92345}" type="presParOf" srcId="{CD77DC1B-0B1D-40DE-832F-85590B0CC0E0}" destId="{38DF49B9-B154-4695-BABD-D3F27218A65F}" srcOrd="0" destOrd="0" presId="urn:microsoft.com/office/officeart/2018/5/layout/IconCircleLabelList"/>
    <dgm:cxn modelId="{AD0B2CD8-4CB4-42AB-A0BC-15DEE4E890C7}" type="presParOf" srcId="{CD77DC1B-0B1D-40DE-832F-85590B0CC0E0}" destId="{4C063EBA-682B-4B2C-BDC8-0BEBDDA89B06}" srcOrd="1" destOrd="0" presId="urn:microsoft.com/office/officeart/2018/5/layout/IconCircleLabelList"/>
    <dgm:cxn modelId="{5B162291-CB03-45F1-9697-8822513EB449}" type="presParOf" srcId="{CD77DC1B-0B1D-40DE-832F-85590B0CC0E0}" destId="{372A13D3-BDAB-43D4-933D-AC87C5B6D453}" srcOrd="2" destOrd="0" presId="urn:microsoft.com/office/officeart/2018/5/layout/IconCircleLabelList"/>
    <dgm:cxn modelId="{C12A77AE-CA47-4759-9756-D1135E63FEBF}" type="presParOf" srcId="{CD77DC1B-0B1D-40DE-832F-85590B0CC0E0}" destId="{C5F8821A-B7A3-4B0F-9C2A-256CC04F6B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2F2CAD-2A0F-4C26-882F-E2DEC18B20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780FAA1-BB1C-4A6F-88C5-704CC93054CA}">
      <dgm:prSet/>
      <dgm:spPr/>
      <dgm:t>
        <a:bodyPr/>
        <a:lstStyle/>
        <a:p>
          <a:r>
            <a:rPr lang="en-US"/>
            <a:t>Implemented </a:t>
          </a:r>
          <a:r>
            <a:rPr lang="en-US" b="1"/>
            <a:t>OAuth 2.0 token-based authentication</a:t>
          </a:r>
          <a:endParaRPr lang="en-US"/>
        </a:p>
      </dgm:t>
    </dgm:pt>
    <dgm:pt modelId="{5EC7528F-221D-47D8-8DBF-4462957A9094}" type="parTrans" cxnId="{152009D2-69D6-42C7-9CAF-FE4482F63223}">
      <dgm:prSet/>
      <dgm:spPr/>
      <dgm:t>
        <a:bodyPr/>
        <a:lstStyle/>
        <a:p>
          <a:endParaRPr lang="en-US"/>
        </a:p>
      </dgm:t>
    </dgm:pt>
    <dgm:pt modelId="{BF6107A1-D212-451D-95AE-EE48DF74BFC9}" type="sibTrans" cxnId="{152009D2-69D6-42C7-9CAF-FE4482F63223}">
      <dgm:prSet/>
      <dgm:spPr/>
      <dgm:t>
        <a:bodyPr/>
        <a:lstStyle/>
        <a:p>
          <a:endParaRPr lang="en-US"/>
        </a:p>
      </dgm:t>
    </dgm:pt>
    <dgm:pt modelId="{EEBDDF08-6A5A-43AF-922C-16411DAAB214}">
      <dgm:prSet/>
      <dgm:spPr/>
      <dgm:t>
        <a:bodyPr/>
        <a:lstStyle/>
        <a:p>
          <a:r>
            <a:rPr lang="en-US"/>
            <a:t>Built OkHttp requests with error handling</a:t>
          </a:r>
        </a:p>
      </dgm:t>
    </dgm:pt>
    <dgm:pt modelId="{56063F74-C919-4DE9-AACF-CF4117583759}" type="parTrans" cxnId="{DB50269B-33EA-45FC-BFC9-511357B8977B}">
      <dgm:prSet/>
      <dgm:spPr/>
      <dgm:t>
        <a:bodyPr/>
        <a:lstStyle/>
        <a:p>
          <a:endParaRPr lang="en-US"/>
        </a:p>
      </dgm:t>
    </dgm:pt>
    <dgm:pt modelId="{82F50D2B-FE4E-4B1E-B155-985D58A629DC}" type="sibTrans" cxnId="{DB50269B-33EA-45FC-BFC9-511357B8977B}">
      <dgm:prSet/>
      <dgm:spPr/>
      <dgm:t>
        <a:bodyPr/>
        <a:lstStyle/>
        <a:p>
          <a:endParaRPr lang="en-US"/>
        </a:p>
      </dgm:t>
    </dgm:pt>
    <dgm:pt modelId="{5E618631-0842-4BC4-AD27-4386205C9C91}">
      <dgm:prSet/>
      <dgm:spPr/>
      <dgm:t>
        <a:bodyPr/>
        <a:lstStyle/>
        <a:p>
          <a:r>
            <a:rPr lang="en-US"/>
            <a:t>Managed fragment lifecycle and UI updates</a:t>
          </a:r>
        </a:p>
      </dgm:t>
    </dgm:pt>
    <dgm:pt modelId="{9BCEE4EE-FEDE-4977-A8AD-568F5747FCAB}" type="parTrans" cxnId="{4CB007CB-B923-4214-8C4B-3F1CD291027A}">
      <dgm:prSet/>
      <dgm:spPr/>
      <dgm:t>
        <a:bodyPr/>
        <a:lstStyle/>
        <a:p>
          <a:endParaRPr lang="en-US"/>
        </a:p>
      </dgm:t>
    </dgm:pt>
    <dgm:pt modelId="{0A6FFC15-B0CA-4E70-90BE-96E0632CB2C8}" type="sibTrans" cxnId="{4CB007CB-B923-4214-8C4B-3F1CD291027A}">
      <dgm:prSet/>
      <dgm:spPr/>
      <dgm:t>
        <a:bodyPr/>
        <a:lstStyle/>
        <a:p>
          <a:endParaRPr lang="en-US"/>
        </a:p>
      </dgm:t>
    </dgm:pt>
    <dgm:pt modelId="{47EE0A6F-84F9-4E07-A04C-C85C1D5C74DB}">
      <dgm:prSet/>
      <dgm:spPr/>
      <dgm:t>
        <a:bodyPr/>
        <a:lstStyle/>
        <a:p>
          <a:r>
            <a:rPr lang="en-US"/>
            <a:t>Designed stateless API simulation with Postman</a:t>
          </a:r>
        </a:p>
      </dgm:t>
    </dgm:pt>
    <dgm:pt modelId="{9C3B0D1D-D76C-4F72-853D-0DAFA631A305}" type="parTrans" cxnId="{F2053C16-584E-468C-8E8A-47565058A0E4}">
      <dgm:prSet/>
      <dgm:spPr/>
      <dgm:t>
        <a:bodyPr/>
        <a:lstStyle/>
        <a:p>
          <a:endParaRPr lang="en-US"/>
        </a:p>
      </dgm:t>
    </dgm:pt>
    <dgm:pt modelId="{01321733-C62F-4084-986A-C4109688C814}" type="sibTrans" cxnId="{F2053C16-584E-468C-8E8A-47565058A0E4}">
      <dgm:prSet/>
      <dgm:spPr/>
      <dgm:t>
        <a:bodyPr/>
        <a:lstStyle/>
        <a:p>
          <a:endParaRPr lang="en-US"/>
        </a:p>
      </dgm:t>
    </dgm:pt>
    <dgm:pt modelId="{67ECCE77-83E9-487B-B4B0-B144FB1F45FC}">
      <dgm:prSet/>
      <dgm:spPr/>
      <dgm:t>
        <a:bodyPr/>
        <a:lstStyle/>
        <a:p>
          <a:r>
            <a:rPr lang="en-US"/>
            <a:t>Practiced modular architecture and clean code</a:t>
          </a:r>
        </a:p>
      </dgm:t>
    </dgm:pt>
    <dgm:pt modelId="{AFDC50BE-2E98-4BFA-BACA-5FE4B9467FAC}" type="parTrans" cxnId="{C39106EE-872B-4E99-A31F-0599F5B989CE}">
      <dgm:prSet/>
      <dgm:spPr/>
      <dgm:t>
        <a:bodyPr/>
        <a:lstStyle/>
        <a:p>
          <a:endParaRPr lang="en-US"/>
        </a:p>
      </dgm:t>
    </dgm:pt>
    <dgm:pt modelId="{9579E207-D30F-4927-B32F-1FB6CD651417}" type="sibTrans" cxnId="{C39106EE-872B-4E99-A31F-0599F5B989CE}">
      <dgm:prSet/>
      <dgm:spPr/>
      <dgm:t>
        <a:bodyPr/>
        <a:lstStyle/>
        <a:p>
          <a:endParaRPr lang="en-US"/>
        </a:p>
      </dgm:t>
    </dgm:pt>
    <dgm:pt modelId="{95BE65B6-FDC6-4726-B482-15F3EE427BA7}" type="pres">
      <dgm:prSet presAssocID="{F32F2CAD-2A0F-4C26-882F-E2DEC18B209C}" presName="outerComposite" presStyleCnt="0">
        <dgm:presLayoutVars>
          <dgm:chMax val="5"/>
          <dgm:dir/>
          <dgm:resizeHandles val="exact"/>
        </dgm:presLayoutVars>
      </dgm:prSet>
      <dgm:spPr/>
    </dgm:pt>
    <dgm:pt modelId="{9177FA54-9E9A-4F19-A9DA-A4B428D90D7B}" type="pres">
      <dgm:prSet presAssocID="{F32F2CAD-2A0F-4C26-882F-E2DEC18B209C}" presName="dummyMaxCanvas" presStyleCnt="0">
        <dgm:presLayoutVars/>
      </dgm:prSet>
      <dgm:spPr/>
    </dgm:pt>
    <dgm:pt modelId="{932E75E0-2684-41A3-A3D0-20FA52E7C146}" type="pres">
      <dgm:prSet presAssocID="{F32F2CAD-2A0F-4C26-882F-E2DEC18B209C}" presName="FiveNodes_1" presStyleLbl="node1" presStyleIdx="0" presStyleCnt="5">
        <dgm:presLayoutVars>
          <dgm:bulletEnabled val="1"/>
        </dgm:presLayoutVars>
      </dgm:prSet>
      <dgm:spPr/>
    </dgm:pt>
    <dgm:pt modelId="{E535CA80-E7A6-4860-98CF-94ECF5A0C5FA}" type="pres">
      <dgm:prSet presAssocID="{F32F2CAD-2A0F-4C26-882F-E2DEC18B209C}" presName="FiveNodes_2" presStyleLbl="node1" presStyleIdx="1" presStyleCnt="5">
        <dgm:presLayoutVars>
          <dgm:bulletEnabled val="1"/>
        </dgm:presLayoutVars>
      </dgm:prSet>
      <dgm:spPr/>
    </dgm:pt>
    <dgm:pt modelId="{5F09B7C1-2F60-4613-83D0-F7391113D03F}" type="pres">
      <dgm:prSet presAssocID="{F32F2CAD-2A0F-4C26-882F-E2DEC18B209C}" presName="FiveNodes_3" presStyleLbl="node1" presStyleIdx="2" presStyleCnt="5">
        <dgm:presLayoutVars>
          <dgm:bulletEnabled val="1"/>
        </dgm:presLayoutVars>
      </dgm:prSet>
      <dgm:spPr/>
    </dgm:pt>
    <dgm:pt modelId="{B971DA4D-ED6E-4F17-BB33-19C528017E89}" type="pres">
      <dgm:prSet presAssocID="{F32F2CAD-2A0F-4C26-882F-E2DEC18B209C}" presName="FiveNodes_4" presStyleLbl="node1" presStyleIdx="3" presStyleCnt="5">
        <dgm:presLayoutVars>
          <dgm:bulletEnabled val="1"/>
        </dgm:presLayoutVars>
      </dgm:prSet>
      <dgm:spPr/>
    </dgm:pt>
    <dgm:pt modelId="{C1F55566-4349-44A5-AC60-D8F8A080E170}" type="pres">
      <dgm:prSet presAssocID="{F32F2CAD-2A0F-4C26-882F-E2DEC18B209C}" presName="FiveNodes_5" presStyleLbl="node1" presStyleIdx="4" presStyleCnt="5">
        <dgm:presLayoutVars>
          <dgm:bulletEnabled val="1"/>
        </dgm:presLayoutVars>
      </dgm:prSet>
      <dgm:spPr/>
    </dgm:pt>
    <dgm:pt modelId="{7F53F2F1-B8E5-4C53-A785-62ACBFC16593}" type="pres">
      <dgm:prSet presAssocID="{F32F2CAD-2A0F-4C26-882F-E2DEC18B209C}" presName="FiveConn_1-2" presStyleLbl="fgAccFollowNode1" presStyleIdx="0" presStyleCnt="4">
        <dgm:presLayoutVars>
          <dgm:bulletEnabled val="1"/>
        </dgm:presLayoutVars>
      </dgm:prSet>
      <dgm:spPr/>
    </dgm:pt>
    <dgm:pt modelId="{7AE43483-3CB1-49E9-95E2-68486FFAFE38}" type="pres">
      <dgm:prSet presAssocID="{F32F2CAD-2A0F-4C26-882F-E2DEC18B209C}" presName="FiveConn_2-3" presStyleLbl="fgAccFollowNode1" presStyleIdx="1" presStyleCnt="4">
        <dgm:presLayoutVars>
          <dgm:bulletEnabled val="1"/>
        </dgm:presLayoutVars>
      </dgm:prSet>
      <dgm:spPr/>
    </dgm:pt>
    <dgm:pt modelId="{16318DD5-09C2-4E64-B632-C6C0CDF31069}" type="pres">
      <dgm:prSet presAssocID="{F32F2CAD-2A0F-4C26-882F-E2DEC18B209C}" presName="FiveConn_3-4" presStyleLbl="fgAccFollowNode1" presStyleIdx="2" presStyleCnt="4">
        <dgm:presLayoutVars>
          <dgm:bulletEnabled val="1"/>
        </dgm:presLayoutVars>
      </dgm:prSet>
      <dgm:spPr/>
    </dgm:pt>
    <dgm:pt modelId="{6FF8AF46-2836-4592-9F3E-87A68396614F}" type="pres">
      <dgm:prSet presAssocID="{F32F2CAD-2A0F-4C26-882F-E2DEC18B209C}" presName="FiveConn_4-5" presStyleLbl="fgAccFollowNode1" presStyleIdx="3" presStyleCnt="4">
        <dgm:presLayoutVars>
          <dgm:bulletEnabled val="1"/>
        </dgm:presLayoutVars>
      </dgm:prSet>
      <dgm:spPr/>
    </dgm:pt>
    <dgm:pt modelId="{4FC34424-034A-4539-9B78-CB562295D905}" type="pres">
      <dgm:prSet presAssocID="{F32F2CAD-2A0F-4C26-882F-E2DEC18B209C}" presName="FiveNodes_1_text" presStyleLbl="node1" presStyleIdx="4" presStyleCnt="5">
        <dgm:presLayoutVars>
          <dgm:bulletEnabled val="1"/>
        </dgm:presLayoutVars>
      </dgm:prSet>
      <dgm:spPr/>
    </dgm:pt>
    <dgm:pt modelId="{DB5481A4-FA19-4062-A8D1-537A473581B6}" type="pres">
      <dgm:prSet presAssocID="{F32F2CAD-2A0F-4C26-882F-E2DEC18B209C}" presName="FiveNodes_2_text" presStyleLbl="node1" presStyleIdx="4" presStyleCnt="5">
        <dgm:presLayoutVars>
          <dgm:bulletEnabled val="1"/>
        </dgm:presLayoutVars>
      </dgm:prSet>
      <dgm:spPr/>
    </dgm:pt>
    <dgm:pt modelId="{C32EDC4F-E035-416E-BBDE-8A200ED50410}" type="pres">
      <dgm:prSet presAssocID="{F32F2CAD-2A0F-4C26-882F-E2DEC18B209C}" presName="FiveNodes_3_text" presStyleLbl="node1" presStyleIdx="4" presStyleCnt="5">
        <dgm:presLayoutVars>
          <dgm:bulletEnabled val="1"/>
        </dgm:presLayoutVars>
      </dgm:prSet>
      <dgm:spPr/>
    </dgm:pt>
    <dgm:pt modelId="{8B49CC2C-A691-45D6-BE07-9F15BF1F1284}" type="pres">
      <dgm:prSet presAssocID="{F32F2CAD-2A0F-4C26-882F-E2DEC18B209C}" presName="FiveNodes_4_text" presStyleLbl="node1" presStyleIdx="4" presStyleCnt="5">
        <dgm:presLayoutVars>
          <dgm:bulletEnabled val="1"/>
        </dgm:presLayoutVars>
      </dgm:prSet>
      <dgm:spPr/>
    </dgm:pt>
    <dgm:pt modelId="{0EF506D2-F557-434C-A8DD-1D6CA169F6EC}" type="pres">
      <dgm:prSet presAssocID="{F32F2CAD-2A0F-4C26-882F-E2DEC18B20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E77BE01-C87F-4568-B6DA-75FE831FDA71}" type="presOf" srcId="{BF6107A1-D212-451D-95AE-EE48DF74BFC9}" destId="{7F53F2F1-B8E5-4C53-A785-62ACBFC16593}" srcOrd="0" destOrd="0" presId="urn:microsoft.com/office/officeart/2005/8/layout/vProcess5"/>
    <dgm:cxn modelId="{38979506-CCD1-4CAE-82AE-7684D714F0AF}" type="presOf" srcId="{01321733-C62F-4084-986A-C4109688C814}" destId="{6FF8AF46-2836-4592-9F3E-87A68396614F}" srcOrd="0" destOrd="0" presId="urn:microsoft.com/office/officeart/2005/8/layout/vProcess5"/>
    <dgm:cxn modelId="{8CB65010-0A66-455A-BDD3-3CDD686F5D7F}" type="presOf" srcId="{67ECCE77-83E9-487B-B4B0-B144FB1F45FC}" destId="{0EF506D2-F557-434C-A8DD-1D6CA169F6EC}" srcOrd="1" destOrd="0" presId="urn:microsoft.com/office/officeart/2005/8/layout/vProcess5"/>
    <dgm:cxn modelId="{F2053C16-584E-468C-8E8A-47565058A0E4}" srcId="{F32F2CAD-2A0F-4C26-882F-E2DEC18B209C}" destId="{47EE0A6F-84F9-4E07-A04C-C85C1D5C74DB}" srcOrd="3" destOrd="0" parTransId="{9C3B0D1D-D76C-4F72-853D-0DAFA631A305}" sibTransId="{01321733-C62F-4084-986A-C4109688C814}"/>
    <dgm:cxn modelId="{F251AF25-7DC3-4152-8860-71E04052CBC2}" type="presOf" srcId="{0A6FFC15-B0CA-4E70-90BE-96E0632CB2C8}" destId="{16318DD5-09C2-4E64-B632-C6C0CDF31069}" srcOrd="0" destOrd="0" presId="urn:microsoft.com/office/officeart/2005/8/layout/vProcess5"/>
    <dgm:cxn modelId="{E8AA1728-1880-4E69-AB04-C91285E80161}" type="presOf" srcId="{0780FAA1-BB1C-4A6F-88C5-704CC93054CA}" destId="{4FC34424-034A-4539-9B78-CB562295D905}" srcOrd="1" destOrd="0" presId="urn:microsoft.com/office/officeart/2005/8/layout/vProcess5"/>
    <dgm:cxn modelId="{73020B42-0A6D-4BFB-9B71-7E6EB8356871}" type="presOf" srcId="{47EE0A6F-84F9-4E07-A04C-C85C1D5C74DB}" destId="{8B49CC2C-A691-45D6-BE07-9F15BF1F1284}" srcOrd="1" destOrd="0" presId="urn:microsoft.com/office/officeart/2005/8/layout/vProcess5"/>
    <dgm:cxn modelId="{746C0049-DA7B-4307-9AEB-AC3575CAF438}" type="presOf" srcId="{47EE0A6F-84F9-4E07-A04C-C85C1D5C74DB}" destId="{B971DA4D-ED6E-4F17-BB33-19C528017E89}" srcOrd="0" destOrd="0" presId="urn:microsoft.com/office/officeart/2005/8/layout/vProcess5"/>
    <dgm:cxn modelId="{97628372-24BE-45DF-AFCD-B260EF4598B8}" type="presOf" srcId="{5E618631-0842-4BC4-AD27-4386205C9C91}" destId="{5F09B7C1-2F60-4613-83D0-F7391113D03F}" srcOrd="0" destOrd="0" presId="urn:microsoft.com/office/officeart/2005/8/layout/vProcess5"/>
    <dgm:cxn modelId="{DB50269B-33EA-45FC-BFC9-511357B8977B}" srcId="{F32F2CAD-2A0F-4C26-882F-E2DEC18B209C}" destId="{EEBDDF08-6A5A-43AF-922C-16411DAAB214}" srcOrd="1" destOrd="0" parTransId="{56063F74-C919-4DE9-AACF-CF4117583759}" sibTransId="{82F50D2B-FE4E-4B1E-B155-985D58A629DC}"/>
    <dgm:cxn modelId="{4BDE76A6-4569-4B79-8774-AB564121AB04}" type="presOf" srcId="{0780FAA1-BB1C-4A6F-88C5-704CC93054CA}" destId="{932E75E0-2684-41A3-A3D0-20FA52E7C146}" srcOrd="0" destOrd="0" presId="urn:microsoft.com/office/officeart/2005/8/layout/vProcess5"/>
    <dgm:cxn modelId="{BC4472B8-A0CB-4D19-8FDB-5567ED5D5E3A}" type="presOf" srcId="{67ECCE77-83E9-487B-B4B0-B144FB1F45FC}" destId="{C1F55566-4349-44A5-AC60-D8F8A080E170}" srcOrd="0" destOrd="0" presId="urn:microsoft.com/office/officeart/2005/8/layout/vProcess5"/>
    <dgm:cxn modelId="{4CB007CB-B923-4214-8C4B-3F1CD291027A}" srcId="{F32F2CAD-2A0F-4C26-882F-E2DEC18B209C}" destId="{5E618631-0842-4BC4-AD27-4386205C9C91}" srcOrd="2" destOrd="0" parTransId="{9BCEE4EE-FEDE-4977-A8AD-568F5747FCAB}" sibTransId="{0A6FFC15-B0CA-4E70-90BE-96E0632CB2C8}"/>
    <dgm:cxn modelId="{152009D2-69D6-42C7-9CAF-FE4482F63223}" srcId="{F32F2CAD-2A0F-4C26-882F-E2DEC18B209C}" destId="{0780FAA1-BB1C-4A6F-88C5-704CC93054CA}" srcOrd="0" destOrd="0" parTransId="{5EC7528F-221D-47D8-8DBF-4462957A9094}" sibTransId="{BF6107A1-D212-451D-95AE-EE48DF74BFC9}"/>
    <dgm:cxn modelId="{145866E4-8524-4119-BDEF-885B72F3EB94}" type="presOf" srcId="{82F50D2B-FE4E-4B1E-B155-985D58A629DC}" destId="{7AE43483-3CB1-49E9-95E2-68486FFAFE38}" srcOrd="0" destOrd="0" presId="urn:microsoft.com/office/officeart/2005/8/layout/vProcess5"/>
    <dgm:cxn modelId="{9E76D2E6-30EA-413F-88C8-BAA3762FA7B0}" type="presOf" srcId="{5E618631-0842-4BC4-AD27-4386205C9C91}" destId="{C32EDC4F-E035-416E-BBDE-8A200ED50410}" srcOrd="1" destOrd="0" presId="urn:microsoft.com/office/officeart/2005/8/layout/vProcess5"/>
    <dgm:cxn modelId="{9460E8E8-8060-4FD4-8CCD-B5F758ABC307}" type="presOf" srcId="{EEBDDF08-6A5A-43AF-922C-16411DAAB214}" destId="{E535CA80-E7A6-4860-98CF-94ECF5A0C5FA}" srcOrd="0" destOrd="0" presId="urn:microsoft.com/office/officeart/2005/8/layout/vProcess5"/>
    <dgm:cxn modelId="{C39106EE-872B-4E99-A31F-0599F5B989CE}" srcId="{F32F2CAD-2A0F-4C26-882F-E2DEC18B209C}" destId="{67ECCE77-83E9-487B-B4B0-B144FB1F45FC}" srcOrd="4" destOrd="0" parTransId="{AFDC50BE-2E98-4BFA-BACA-5FE4B9467FAC}" sibTransId="{9579E207-D30F-4927-B32F-1FB6CD651417}"/>
    <dgm:cxn modelId="{35ED07F9-BB63-4F65-A759-EA43802BFF15}" type="presOf" srcId="{EEBDDF08-6A5A-43AF-922C-16411DAAB214}" destId="{DB5481A4-FA19-4062-A8D1-537A473581B6}" srcOrd="1" destOrd="0" presId="urn:microsoft.com/office/officeart/2005/8/layout/vProcess5"/>
    <dgm:cxn modelId="{4C8E89F9-7E58-4BB8-A5AA-D87BF86F0149}" type="presOf" srcId="{F32F2CAD-2A0F-4C26-882F-E2DEC18B209C}" destId="{95BE65B6-FDC6-4726-B482-15F3EE427BA7}" srcOrd="0" destOrd="0" presId="urn:microsoft.com/office/officeart/2005/8/layout/vProcess5"/>
    <dgm:cxn modelId="{CE44A62A-8B19-4A9F-A08C-276F293BAC51}" type="presParOf" srcId="{95BE65B6-FDC6-4726-B482-15F3EE427BA7}" destId="{9177FA54-9E9A-4F19-A9DA-A4B428D90D7B}" srcOrd="0" destOrd="0" presId="urn:microsoft.com/office/officeart/2005/8/layout/vProcess5"/>
    <dgm:cxn modelId="{B0D31805-5ABF-409E-AAB9-8B0EF1B628C1}" type="presParOf" srcId="{95BE65B6-FDC6-4726-B482-15F3EE427BA7}" destId="{932E75E0-2684-41A3-A3D0-20FA52E7C146}" srcOrd="1" destOrd="0" presId="urn:microsoft.com/office/officeart/2005/8/layout/vProcess5"/>
    <dgm:cxn modelId="{7D510875-1E4B-4B31-BDF0-10BE0D1822E4}" type="presParOf" srcId="{95BE65B6-FDC6-4726-B482-15F3EE427BA7}" destId="{E535CA80-E7A6-4860-98CF-94ECF5A0C5FA}" srcOrd="2" destOrd="0" presId="urn:microsoft.com/office/officeart/2005/8/layout/vProcess5"/>
    <dgm:cxn modelId="{40D38E39-B18D-4B83-89F0-E96F18824455}" type="presParOf" srcId="{95BE65B6-FDC6-4726-B482-15F3EE427BA7}" destId="{5F09B7C1-2F60-4613-83D0-F7391113D03F}" srcOrd="3" destOrd="0" presId="urn:microsoft.com/office/officeart/2005/8/layout/vProcess5"/>
    <dgm:cxn modelId="{F37D3903-A491-4399-9840-319933C5963F}" type="presParOf" srcId="{95BE65B6-FDC6-4726-B482-15F3EE427BA7}" destId="{B971DA4D-ED6E-4F17-BB33-19C528017E89}" srcOrd="4" destOrd="0" presId="urn:microsoft.com/office/officeart/2005/8/layout/vProcess5"/>
    <dgm:cxn modelId="{09327FE3-4D76-4AD7-95BA-7554CFE7B6D5}" type="presParOf" srcId="{95BE65B6-FDC6-4726-B482-15F3EE427BA7}" destId="{C1F55566-4349-44A5-AC60-D8F8A080E170}" srcOrd="5" destOrd="0" presId="urn:microsoft.com/office/officeart/2005/8/layout/vProcess5"/>
    <dgm:cxn modelId="{8D31BEFA-05C0-47C9-A895-5E86E68A1FFC}" type="presParOf" srcId="{95BE65B6-FDC6-4726-B482-15F3EE427BA7}" destId="{7F53F2F1-B8E5-4C53-A785-62ACBFC16593}" srcOrd="6" destOrd="0" presId="urn:microsoft.com/office/officeart/2005/8/layout/vProcess5"/>
    <dgm:cxn modelId="{C7C4BD5B-3AF8-4F53-A442-EB0E8FB9144C}" type="presParOf" srcId="{95BE65B6-FDC6-4726-B482-15F3EE427BA7}" destId="{7AE43483-3CB1-49E9-95E2-68486FFAFE38}" srcOrd="7" destOrd="0" presId="urn:microsoft.com/office/officeart/2005/8/layout/vProcess5"/>
    <dgm:cxn modelId="{CC5BA10B-2E9D-4356-98DE-58E7F48ED04C}" type="presParOf" srcId="{95BE65B6-FDC6-4726-B482-15F3EE427BA7}" destId="{16318DD5-09C2-4E64-B632-C6C0CDF31069}" srcOrd="8" destOrd="0" presId="urn:microsoft.com/office/officeart/2005/8/layout/vProcess5"/>
    <dgm:cxn modelId="{4310CD9C-828D-4B13-B4FA-8907E258424A}" type="presParOf" srcId="{95BE65B6-FDC6-4726-B482-15F3EE427BA7}" destId="{6FF8AF46-2836-4592-9F3E-87A68396614F}" srcOrd="9" destOrd="0" presId="urn:microsoft.com/office/officeart/2005/8/layout/vProcess5"/>
    <dgm:cxn modelId="{6E1568B5-9AAD-424F-8836-C1AEB9A443B3}" type="presParOf" srcId="{95BE65B6-FDC6-4726-B482-15F3EE427BA7}" destId="{4FC34424-034A-4539-9B78-CB562295D905}" srcOrd="10" destOrd="0" presId="urn:microsoft.com/office/officeart/2005/8/layout/vProcess5"/>
    <dgm:cxn modelId="{EFBB99BB-00A9-4B5D-92C2-47CDEAB10ACF}" type="presParOf" srcId="{95BE65B6-FDC6-4726-B482-15F3EE427BA7}" destId="{DB5481A4-FA19-4062-A8D1-537A473581B6}" srcOrd="11" destOrd="0" presId="urn:microsoft.com/office/officeart/2005/8/layout/vProcess5"/>
    <dgm:cxn modelId="{872AB437-772E-4493-82B4-4FA5EE66004B}" type="presParOf" srcId="{95BE65B6-FDC6-4726-B482-15F3EE427BA7}" destId="{C32EDC4F-E035-416E-BBDE-8A200ED50410}" srcOrd="12" destOrd="0" presId="urn:microsoft.com/office/officeart/2005/8/layout/vProcess5"/>
    <dgm:cxn modelId="{08C6AF0D-9998-43E5-956F-FA15AAD7238C}" type="presParOf" srcId="{95BE65B6-FDC6-4726-B482-15F3EE427BA7}" destId="{8B49CC2C-A691-45D6-BE07-9F15BF1F1284}" srcOrd="13" destOrd="0" presId="urn:microsoft.com/office/officeart/2005/8/layout/vProcess5"/>
    <dgm:cxn modelId="{50018427-33F4-42C5-AB8F-26977A3A4B84}" type="presParOf" srcId="{95BE65B6-FDC6-4726-B482-15F3EE427BA7}" destId="{0EF506D2-F557-434C-A8DD-1D6CA169F6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513F8-DF37-4EE0-9D58-C0878D20C8D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23F35A-2E1D-486F-A079-54C5D270DB92}">
      <dgm:prSet/>
      <dgm:spPr/>
      <dgm:t>
        <a:bodyPr/>
        <a:lstStyle/>
        <a:p>
          <a:r>
            <a:rPr lang="en-US"/>
            <a:t>Room DB for offline note storage</a:t>
          </a:r>
        </a:p>
      </dgm:t>
    </dgm:pt>
    <dgm:pt modelId="{9F1BC7F9-23FE-4FCE-89FA-BFCB7C3634D3}" type="parTrans" cxnId="{8F4C748C-7E39-4A1C-B980-C5E539C97B9D}">
      <dgm:prSet/>
      <dgm:spPr/>
      <dgm:t>
        <a:bodyPr/>
        <a:lstStyle/>
        <a:p>
          <a:endParaRPr lang="en-US"/>
        </a:p>
      </dgm:t>
    </dgm:pt>
    <dgm:pt modelId="{3D7A276B-E074-4024-A8F6-B134CB13EB25}" type="sibTrans" cxnId="{8F4C748C-7E39-4A1C-B980-C5E539C97B9D}">
      <dgm:prSet/>
      <dgm:spPr/>
      <dgm:t>
        <a:bodyPr/>
        <a:lstStyle/>
        <a:p>
          <a:endParaRPr lang="en-US"/>
        </a:p>
      </dgm:t>
    </dgm:pt>
    <dgm:pt modelId="{99E75FFA-A150-4158-8E4B-7DB7FAD42DB3}">
      <dgm:prSet/>
      <dgm:spPr/>
      <dgm:t>
        <a:bodyPr/>
        <a:lstStyle/>
        <a:p>
          <a:r>
            <a:rPr lang="en-US"/>
            <a:t>Swipe-to-delete with RecyclerView</a:t>
          </a:r>
        </a:p>
      </dgm:t>
    </dgm:pt>
    <dgm:pt modelId="{7307C36D-C333-474F-9AF9-F200AEBB9564}" type="parTrans" cxnId="{33B1A395-4A88-471B-B30D-1FB5B7AA3B06}">
      <dgm:prSet/>
      <dgm:spPr/>
      <dgm:t>
        <a:bodyPr/>
        <a:lstStyle/>
        <a:p>
          <a:endParaRPr lang="en-US"/>
        </a:p>
      </dgm:t>
    </dgm:pt>
    <dgm:pt modelId="{C60F1601-2B58-447E-AAD8-B7F62EBE64D4}" type="sibTrans" cxnId="{33B1A395-4A88-471B-B30D-1FB5B7AA3B06}">
      <dgm:prSet/>
      <dgm:spPr/>
      <dgm:t>
        <a:bodyPr/>
        <a:lstStyle/>
        <a:p>
          <a:endParaRPr lang="en-US"/>
        </a:p>
      </dgm:t>
    </dgm:pt>
    <dgm:pt modelId="{F16C2F20-8E9A-43EB-A496-B1A9DC726B51}">
      <dgm:prSet/>
      <dgm:spPr/>
      <dgm:t>
        <a:bodyPr/>
        <a:lstStyle/>
        <a:p>
          <a:r>
            <a:rPr lang="en-US"/>
            <a:t>Note editing and search functionality</a:t>
          </a:r>
        </a:p>
      </dgm:t>
    </dgm:pt>
    <dgm:pt modelId="{2F607517-9F88-46EB-A3FD-9EEB78027813}" type="parTrans" cxnId="{0754129A-3A7E-4BED-9C23-61C3777911AF}">
      <dgm:prSet/>
      <dgm:spPr/>
      <dgm:t>
        <a:bodyPr/>
        <a:lstStyle/>
        <a:p>
          <a:endParaRPr lang="en-US"/>
        </a:p>
      </dgm:t>
    </dgm:pt>
    <dgm:pt modelId="{CCDB2A7C-0FA7-452D-921E-93F2C8F1A8E1}" type="sibTrans" cxnId="{0754129A-3A7E-4BED-9C23-61C3777911AF}">
      <dgm:prSet/>
      <dgm:spPr/>
      <dgm:t>
        <a:bodyPr/>
        <a:lstStyle/>
        <a:p>
          <a:endParaRPr lang="en-US"/>
        </a:p>
      </dgm:t>
    </dgm:pt>
    <dgm:pt modelId="{043910F5-5457-4D5B-9767-C400A107FFA2}" type="pres">
      <dgm:prSet presAssocID="{BC2513F8-DF37-4EE0-9D58-C0878D20C8D2}" presName="linear" presStyleCnt="0">
        <dgm:presLayoutVars>
          <dgm:animLvl val="lvl"/>
          <dgm:resizeHandles val="exact"/>
        </dgm:presLayoutVars>
      </dgm:prSet>
      <dgm:spPr/>
    </dgm:pt>
    <dgm:pt modelId="{561BB11E-F848-44CA-A982-DC59B572FD86}" type="pres">
      <dgm:prSet presAssocID="{5F23F35A-2E1D-486F-A079-54C5D270DB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5A0D06-1D67-419A-A7DC-A56656AA7FB9}" type="pres">
      <dgm:prSet presAssocID="{3D7A276B-E074-4024-A8F6-B134CB13EB25}" presName="spacer" presStyleCnt="0"/>
      <dgm:spPr/>
    </dgm:pt>
    <dgm:pt modelId="{5D42F120-B755-4510-A05E-EDECA3F5F7DC}" type="pres">
      <dgm:prSet presAssocID="{99E75FFA-A150-4158-8E4B-7DB7FAD42D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30985-9E61-46A5-A22D-47C99238A18E}" type="pres">
      <dgm:prSet presAssocID="{C60F1601-2B58-447E-AAD8-B7F62EBE64D4}" presName="spacer" presStyleCnt="0"/>
      <dgm:spPr/>
    </dgm:pt>
    <dgm:pt modelId="{D56AB1A5-C467-49C0-940E-57B8941D068A}" type="pres">
      <dgm:prSet presAssocID="{F16C2F20-8E9A-43EB-A496-B1A9DC726B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4C748C-7E39-4A1C-B980-C5E539C97B9D}" srcId="{BC2513F8-DF37-4EE0-9D58-C0878D20C8D2}" destId="{5F23F35A-2E1D-486F-A079-54C5D270DB92}" srcOrd="0" destOrd="0" parTransId="{9F1BC7F9-23FE-4FCE-89FA-BFCB7C3634D3}" sibTransId="{3D7A276B-E074-4024-A8F6-B134CB13EB25}"/>
    <dgm:cxn modelId="{33B1A395-4A88-471B-B30D-1FB5B7AA3B06}" srcId="{BC2513F8-DF37-4EE0-9D58-C0878D20C8D2}" destId="{99E75FFA-A150-4158-8E4B-7DB7FAD42DB3}" srcOrd="1" destOrd="0" parTransId="{7307C36D-C333-474F-9AF9-F200AEBB9564}" sibTransId="{C60F1601-2B58-447E-AAD8-B7F62EBE64D4}"/>
    <dgm:cxn modelId="{0754129A-3A7E-4BED-9C23-61C3777911AF}" srcId="{BC2513F8-DF37-4EE0-9D58-C0878D20C8D2}" destId="{F16C2F20-8E9A-43EB-A496-B1A9DC726B51}" srcOrd="2" destOrd="0" parTransId="{2F607517-9F88-46EB-A3FD-9EEB78027813}" sibTransId="{CCDB2A7C-0FA7-452D-921E-93F2C8F1A8E1}"/>
    <dgm:cxn modelId="{DAEDAAA0-283C-41D1-AC16-B7B1433D0CDE}" type="presOf" srcId="{5F23F35A-2E1D-486F-A079-54C5D270DB92}" destId="{561BB11E-F848-44CA-A982-DC59B572FD86}" srcOrd="0" destOrd="0" presId="urn:microsoft.com/office/officeart/2005/8/layout/vList2"/>
    <dgm:cxn modelId="{9029D7C5-8527-4F70-A7EB-8622ACBD3D4F}" type="presOf" srcId="{99E75FFA-A150-4158-8E4B-7DB7FAD42DB3}" destId="{5D42F120-B755-4510-A05E-EDECA3F5F7DC}" srcOrd="0" destOrd="0" presId="urn:microsoft.com/office/officeart/2005/8/layout/vList2"/>
    <dgm:cxn modelId="{BE5EB9E7-7B79-487E-A0AB-BB56C1865854}" type="presOf" srcId="{F16C2F20-8E9A-43EB-A496-B1A9DC726B51}" destId="{D56AB1A5-C467-49C0-940E-57B8941D068A}" srcOrd="0" destOrd="0" presId="urn:microsoft.com/office/officeart/2005/8/layout/vList2"/>
    <dgm:cxn modelId="{4CB27BF5-CC22-49C3-9221-613994F8D967}" type="presOf" srcId="{BC2513F8-DF37-4EE0-9D58-C0878D20C8D2}" destId="{043910F5-5457-4D5B-9767-C400A107FFA2}" srcOrd="0" destOrd="0" presId="urn:microsoft.com/office/officeart/2005/8/layout/vList2"/>
    <dgm:cxn modelId="{E1F51500-E509-4A73-9059-73EC1E541918}" type="presParOf" srcId="{043910F5-5457-4D5B-9767-C400A107FFA2}" destId="{561BB11E-F848-44CA-A982-DC59B572FD86}" srcOrd="0" destOrd="0" presId="urn:microsoft.com/office/officeart/2005/8/layout/vList2"/>
    <dgm:cxn modelId="{AF194B5D-FA5E-4D45-B06C-4A027ECED5F7}" type="presParOf" srcId="{043910F5-5457-4D5B-9767-C400A107FFA2}" destId="{B05A0D06-1D67-419A-A7DC-A56656AA7FB9}" srcOrd="1" destOrd="0" presId="urn:microsoft.com/office/officeart/2005/8/layout/vList2"/>
    <dgm:cxn modelId="{7ACF2202-A990-4AEA-8B7C-49AAE9CE7AA0}" type="presParOf" srcId="{043910F5-5457-4D5B-9767-C400A107FFA2}" destId="{5D42F120-B755-4510-A05E-EDECA3F5F7DC}" srcOrd="2" destOrd="0" presId="urn:microsoft.com/office/officeart/2005/8/layout/vList2"/>
    <dgm:cxn modelId="{668A33B7-51F4-4837-A15D-C05BA09FE158}" type="presParOf" srcId="{043910F5-5457-4D5B-9767-C400A107FFA2}" destId="{80330985-9E61-46A5-A22D-47C99238A18E}" srcOrd="3" destOrd="0" presId="urn:microsoft.com/office/officeart/2005/8/layout/vList2"/>
    <dgm:cxn modelId="{F7F224CC-B78B-490D-8F31-1CB11250744A}" type="presParOf" srcId="{043910F5-5457-4D5B-9767-C400A107FFA2}" destId="{D56AB1A5-C467-49C0-940E-57B8941D06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44950-139E-4F13-A0B6-26E36FA3ADEC}">
      <dsp:nvSpPr>
        <dsp:cNvPr id="0" name=""/>
        <dsp:cNvSpPr/>
      </dsp:nvSpPr>
      <dsp:spPr>
        <a:xfrm>
          <a:off x="0" y="6990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Layer </a:t>
          </a:r>
          <a:r>
            <a:rPr lang="en-US" sz="1500" kern="1200"/>
            <a:t>                                         </a:t>
          </a:r>
          <a:r>
            <a:rPr lang="en-US" sz="1500" b="1" kern="1200"/>
            <a:t>Technology</a:t>
          </a:r>
          <a:endParaRPr lang="en-US" sz="1500" kern="1200"/>
        </a:p>
      </dsp:txBody>
      <dsp:txXfrm>
        <a:off x="19276" y="89181"/>
        <a:ext cx="6362447" cy="356323"/>
      </dsp:txXfrm>
    </dsp:sp>
    <dsp:sp modelId="{03D97B7A-DB24-4428-AC3F-241F0D0CE454}">
      <dsp:nvSpPr>
        <dsp:cNvPr id="0" name=""/>
        <dsp:cNvSpPr/>
      </dsp:nvSpPr>
      <dsp:spPr>
        <a:xfrm>
          <a:off x="0" y="507980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                                  Java</a:t>
          </a:r>
        </a:p>
      </dsp:txBody>
      <dsp:txXfrm>
        <a:off x="19276" y="527256"/>
        <a:ext cx="6362447" cy="356323"/>
      </dsp:txXfrm>
    </dsp:sp>
    <dsp:sp modelId="{FB6DA4AE-DF95-475F-ACB4-8E91E4E39096}">
      <dsp:nvSpPr>
        <dsp:cNvPr id="0" name=""/>
        <dsp:cNvSpPr/>
      </dsp:nvSpPr>
      <dsp:spPr>
        <a:xfrm>
          <a:off x="0" y="94605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                                                Android Fragments, </a:t>
          </a:r>
          <a:r>
            <a:rPr lang="en-US" sz="1500" kern="1200" dirty="0" err="1"/>
            <a:t>ViewBinding</a:t>
          </a:r>
          <a:endParaRPr lang="en-US" sz="1500" kern="1200" dirty="0"/>
        </a:p>
      </dsp:txBody>
      <dsp:txXfrm>
        <a:off x="19276" y="965331"/>
        <a:ext cx="6362447" cy="356323"/>
      </dsp:txXfrm>
    </dsp:sp>
    <dsp:sp modelId="{6B577741-11F8-4BFB-B686-FA049D05BB5D}">
      <dsp:nvSpPr>
        <dsp:cNvPr id="0" name=""/>
        <dsp:cNvSpPr/>
      </dsp:nvSpPr>
      <dsp:spPr>
        <a:xfrm>
          <a:off x="0" y="1384130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Networking                                OkHttp</a:t>
          </a:r>
        </a:p>
      </dsp:txBody>
      <dsp:txXfrm>
        <a:off x="19276" y="1403406"/>
        <a:ext cx="6362447" cy="356323"/>
      </dsp:txXfrm>
    </dsp:sp>
    <dsp:sp modelId="{247339D7-8224-465D-A36B-121FF5F82029}">
      <dsp:nvSpPr>
        <dsp:cNvPr id="0" name=""/>
        <dsp:cNvSpPr/>
      </dsp:nvSpPr>
      <dsp:spPr>
        <a:xfrm>
          <a:off x="0" y="1822206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JSON Parsing                            Gson</a:t>
          </a:r>
        </a:p>
      </dsp:txBody>
      <dsp:txXfrm>
        <a:off x="19276" y="1841482"/>
        <a:ext cx="6362447" cy="356323"/>
      </dsp:txXfrm>
    </dsp:sp>
    <dsp:sp modelId="{A05ADB6A-52BB-4A32-B338-CB8079FED013}">
      <dsp:nvSpPr>
        <dsp:cNvPr id="0" name=""/>
        <dsp:cNvSpPr/>
      </dsp:nvSpPr>
      <dsp:spPr>
        <a:xfrm>
          <a:off x="0" y="2260281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API Simulation                            Postman Mock Server</a:t>
          </a:r>
        </a:p>
      </dsp:txBody>
      <dsp:txXfrm>
        <a:off x="19276" y="2279557"/>
        <a:ext cx="6362447" cy="356323"/>
      </dsp:txXfrm>
    </dsp:sp>
    <dsp:sp modelId="{24C94A5E-23BF-49A8-A507-CC44BA9815A8}">
      <dsp:nvSpPr>
        <dsp:cNvPr id="0" name=""/>
        <dsp:cNvSpPr/>
      </dsp:nvSpPr>
      <dsp:spPr>
        <a:xfrm>
          <a:off x="0" y="269835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Token Storage                           SharedPreferences (TokenManager)                                                                                 </a:t>
          </a:r>
        </a:p>
      </dsp:txBody>
      <dsp:txXfrm>
        <a:off x="19276" y="2717631"/>
        <a:ext cx="6362447" cy="356323"/>
      </dsp:txXfrm>
    </dsp:sp>
    <dsp:sp modelId="{F8C245E2-92FB-4D17-B214-B7783D6D5BC1}">
      <dsp:nvSpPr>
        <dsp:cNvPr id="0" name=""/>
        <dsp:cNvSpPr/>
      </dsp:nvSpPr>
      <dsp:spPr>
        <a:xfrm>
          <a:off x="0" y="3136431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9276" y="3155707"/>
        <a:ext cx="6362447" cy="356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8179-FF4D-4FB5-BC12-58A6A7A1F92E}">
      <dsp:nvSpPr>
        <dsp:cNvPr id="0" name=""/>
        <dsp:cNvSpPr/>
      </dsp:nvSpPr>
      <dsp:spPr>
        <a:xfrm>
          <a:off x="0" y="1986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Tool/Library                         Purpose</a:t>
          </a:r>
          <a:endParaRPr lang="en-US" sz="1800" kern="1200"/>
        </a:p>
      </dsp:txBody>
      <dsp:txXfrm>
        <a:off x="21075" y="40941"/>
        <a:ext cx="10221726" cy="389580"/>
      </dsp:txXfrm>
    </dsp:sp>
    <dsp:sp modelId="{53D0834F-3B87-4830-B419-42683230520D}">
      <dsp:nvSpPr>
        <dsp:cNvPr id="0" name=""/>
        <dsp:cNvSpPr/>
      </dsp:nvSpPr>
      <dsp:spPr>
        <a:xfrm>
          <a:off x="0" y="50343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OkHttp                                 Sends HTTP requests (POST /oauth/token, GET/notes)</a:t>
          </a:r>
          <a:endParaRPr lang="en-US" sz="1800" kern="1200"/>
        </a:p>
      </dsp:txBody>
      <dsp:txXfrm>
        <a:off x="21075" y="524511"/>
        <a:ext cx="10221726" cy="389580"/>
      </dsp:txXfrm>
    </dsp:sp>
    <dsp:sp modelId="{C0056326-76A8-4E1A-AFEC-1DF9F0E378ED}">
      <dsp:nvSpPr>
        <dsp:cNvPr id="0" name=""/>
        <dsp:cNvSpPr/>
      </dsp:nvSpPr>
      <dsp:spPr>
        <a:xfrm>
          <a:off x="0" y="98700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Gson                                    Parses JSON responses into Java objects (Note.java)</a:t>
          </a:r>
          <a:endParaRPr lang="en-US" sz="1800" kern="1200"/>
        </a:p>
      </dsp:txBody>
      <dsp:txXfrm>
        <a:off x="21075" y="1008081"/>
        <a:ext cx="10221726" cy="389580"/>
      </dsp:txXfrm>
    </dsp:sp>
    <dsp:sp modelId="{E342C3F3-C81E-4A4F-AC7E-83022286D053}">
      <dsp:nvSpPr>
        <dsp:cNvPr id="0" name=""/>
        <dsp:cNvSpPr/>
      </dsp:nvSpPr>
      <dsp:spPr>
        <a:xfrm>
          <a:off x="0" y="147057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ViewBinding                        Safely accesses views in fragments (no findViewById)</a:t>
          </a:r>
          <a:endParaRPr lang="en-US" sz="1800" kern="1200"/>
        </a:p>
      </dsp:txBody>
      <dsp:txXfrm>
        <a:off x="21075" y="1491651"/>
        <a:ext cx="10221726" cy="389580"/>
      </dsp:txXfrm>
    </dsp:sp>
    <dsp:sp modelId="{09BC53B6-035B-4408-A997-5BF88A5FF760}">
      <dsp:nvSpPr>
        <dsp:cNvPr id="0" name=""/>
        <dsp:cNvSpPr/>
      </dsp:nvSpPr>
      <dsp:spPr>
        <a:xfrm>
          <a:off x="0" y="195414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SharedPreferences            Stores access token via custom TokenManager class</a:t>
          </a:r>
          <a:endParaRPr lang="en-US" sz="1800" kern="1200"/>
        </a:p>
      </dsp:txBody>
      <dsp:txXfrm>
        <a:off x="21075" y="1975221"/>
        <a:ext cx="10221726" cy="389580"/>
      </dsp:txXfrm>
    </dsp:sp>
    <dsp:sp modelId="{5AB64108-F449-404C-ADB4-46F1163C72EE}">
      <dsp:nvSpPr>
        <dsp:cNvPr id="0" name=""/>
        <dsp:cNvSpPr/>
      </dsp:nvSpPr>
      <dsp:spPr>
        <a:xfrm>
          <a:off x="0" y="243771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Postman Mock Server       Simulates backend API responses without real server</a:t>
          </a:r>
          <a:endParaRPr lang="en-US" sz="1800" kern="1200"/>
        </a:p>
      </dsp:txBody>
      <dsp:txXfrm>
        <a:off x="21075" y="2458791"/>
        <a:ext cx="10221726" cy="389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52C93-57B2-4FE1-9F0D-DF9C962722D5}">
      <dsp:nvSpPr>
        <dsp:cNvPr id="0" name=""/>
        <dsp:cNvSpPr/>
      </dsp:nvSpPr>
      <dsp:spPr>
        <a:xfrm>
          <a:off x="355227" y="554091"/>
          <a:ext cx="1095855" cy="10958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F9412-3717-4634-BC74-EDD498666C42}">
      <dsp:nvSpPr>
        <dsp:cNvPr id="0" name=""/>
        <dsp:cNvSpPr/>
      </dsp:nvSpPr>
      <dsp:spPr>
        <a:xfrm>
          <a:off x="588770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A4EF-55F1-45DC-9CD2-47E4759F0AA3}">
      <dsp:nvSpPr>
        <dsp:cNvPr id="0" name=""/>
        <dsp:cNvSpPr/>
      </dsp:nvSpPr>
      <dsp:spPr>
        <a:xfrm>
          <a:off x="4913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Clone the repo and open in Android Studio</a:t>
          </a:r>
        </a:p>
      </dsp:txBody>
      <dsp:txXfrm>
        <a:off x="4913" y="1991278"/>
        <a:ext cx="1796484" cy="718593"/>
      </dsp:txXfrm>
    </dsp:sp>
    <dsp:sp modelId="{3789F1DA-F5D1-4EF6-ABA3-5CCBAB530D1F}">
      <dsp:nvSpPr>
        <dsp:cNvPr id="0" name=""/>
        <dsp:cNvSpPr/>
      </dsp:nvSpPr>
      <dsp:spPr>
        <a:xfrm>
          <a:off x="2466096" y="554091"/>
          <a:ext cx="1095855" cy="10958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2F166-AC5B-4808-A4EA-18921B1B20B3}">
      <dsp:nvSpPr>
        <dsp:cNvPr id="0" name=""/>
        <dsp:cNvSpPr/>
      </dsp:nvSpPr>
      <dsp:spPr>
        <a:xfrm>
          <a:off x="2699639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3FF0F-AD1A-4F27-8281-BA51506FB063}">
      <dsp:nvSpPr>
        <dsp:cNvPr id="0" name=""/>
        <dsp:cNvSpPr/>
      </dsp:nvSpPr>
      <dsp:spPr>
        <a:xfrm>
          <a:off x="2115782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Replace BASE_URL in ApiService.java</a:t>
          </a:r>
        </a:p>
      </dsp:txBody>
      <dsp:txXfrm>
        <a:off x="2115782" y="1991278"/>
        <a:ext cx="1796484" cy="718593"/>
      </dsp:txXfrm>
    </dsp:sp>
    <dsp:sp modelId="{4A0AFDA0-2D6D-4CA5-9C1F-5C481D148625}">
      <dsp:nvSpPr>
        <dsp:cNvPr id="0" name=""/>
        <dsp:cNvSpPr/>
      </dsp:nvSpPr>
      <dsp:spPr>
        <a:xfrm>
          <a:off x="4576965" y="554091"/>
          <a:ext cx="1095855" cy="10958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684E0-848A-4B8F-B5B7-2BF76085A1A6}">
      <dsp:nvSpPr>
        <dsp:cNvPr id="0" name=""/>
        <dsp:cNvSpPr/>
      </dsp:nvSpPr>
      <dsp:spPr>
        <a:xfrm>
          <a:off x="4810508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E9945-1997-4E61-83CA-136B8913A061}">
      <dsp:nvSpPr>
        <dsp:cNvPr id="0" name=""/>
        <dsp:cNvSpPr/>
      </dsp:nvSpPr>
      <dsp:spPr>
        <a:xfrm>
          <a:off x="4226651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Run on emulator or device</a:t>
          </a:r>
        </a:p>
      </dsp:txBody>
      <dsp:txXfrm>
        <a:off x="4226651" y="1991278"/>
        <a:ext cx="1796484" cy="718593"/>
      </dsp:txXfrm>
    </dsp:sp>
    <dsp:sp modelId="{3759404A-2603-4A3E-9673-13A780566E57}">
      <dsp:nvSpPr>
        <dsp:cNvPr id="0" name=""/>
        <dsp:cNvSpPr/>
      </dsp:nvSpPr>
      <dsp:spPr>
        <a:xfrm>
          <a:off x="6687834" y="554091"/>
          <a:ext cx="1095855" cy="10958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2A0B-0BDB-45B9-85EA-BB132288863F}">
      <dsp:nvSpPr>
        <dsp:cNvPr id="0" name=""/>
        <dsp:cNvSpPr/>
      </dsp:nvSpPr>
      <dsp:spPr>
        <a:xfrm>
          <a:off x="692137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C08A-8080-40C8-9FA2-DD17949353FE}">
      <dsp:nvSpPr>
        <dsp:cNvPr id="0" name=""/>
        <dsp:cNvSpPr/>
      </dsp:nvSpPr>
      <dsp:spPr>
        <a:xfrm>
          <a:off x="6337520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 any credentials to log in</a:t>
          </a:r>
        </a:p>
      </dsp:txBody>
      <dsp:txXfrm>
        <a:off x="6337520" y="1991278"/>
        <a:ext cx="1796484" cy="718593"/>
      </dsp:txXfrm>
    </dsp:sp>
    <dsp:sp modelId="{38DF49B9-B154-4695-BABD-D3F27218A65F}">
      <dsp:nvSpPr>
        <dsp:cNvPr id="0" name=""/>
        <dsp:cNvSpPr/>
      </dsp:nvSpPr>
      <dsp:spPr>
        <a:xfrm>
          <a:off x="8798704" y="554091"/>
          <a:ext cx="1095855" cy="10958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63EBA-682B-4B2C-BDC8-0BEBDDA89B06}">
      <dsp:nvSpPr>
        <dsp:cNvPr id="0" name=""/>
        <dsp:cNvSpPr/>
      </dsp:nvSpPr>
      <dsp:spPr>
        <a:xfrm>
          <a:off x="903224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8821A-B7A3-4B0F-9C2A-256CC04F6BAD}">
      <dsp:nvSpPr>
        <dsp:cNvPr id="0" name=""/>
        <dsp:cNvSpPr/>
      </dsp:nvSpPr>
      <dsp:spPr>
        <a:xfrm>
          <a:off x="8448389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View, add, and simulate secure notes</a:t>
          </a:r>
        </a:p>
      </dsp:txBody>
      <dsp:txXfrm>
        <a:off x="8448389" y="1991278"/>
        <a:ext cx="1796484" cy="718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E75E0-2684-41A3-A3D0-20FA52E7C146}">
      <dsp:nvSpPr>
        <dsp:cNvPr id="0" name=""/>
        <dsp:cNvSpPr/>
      </dsp:nvSpPr>
      <dsp:spPr>
        <a:xfrm>
          <a:off x="0" y="0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Implemented </a:t>
          </a:r>
          <a:r>
            <a:rPr lang="en-US" sz="1900" b="1" kern="1200"/>
            <a:t>OAuth 2.0 token-based authentication</a:t>
          </a:r>
          <a:endParaRPr lang="en-US" sz="1900" kern="1200"/>
        </a:p>
      </dsp:txBody>
      <dsp:txXfrm>
        <a:off x="28807" y="28807"/>
        <a:ext cx="3524263" cy="925936"/>
      </dsp:txXfrm>
    </dsp:sp>
    <dsp:sp modelId="{E535CA80-E7A6-4860-98CF-94ECF5A0C5FA}">
      <dsp:nvSpPr>
        <dsp:cNvPr id="0" name=""/>
        <dsp:cNvSpPr/>
      </dsp:nvSpPr>
      <dsp:spPr>
        <a:xfrm>
          <a:off x="351023" y="1120154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506480"/>
            <a:satOff val="-3875"/>
            <a:lumOff val="-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OkHttp requests with error handling</a:t>
          </a:r>
        </a:p>
      </dsp:txBody>
      <dsp:txXfrm>
        <a:off x="379830" y="1148961"/>
        <a:ext cx="3652720" cy="925936"/>
      </dsp:txXfrm>
    </dsp:sp>
    <dsp:sp modelId="{5F09B7C1-2F60-4613-83D0-F7391113D03F}">
      <dsp:nvSpPr>
        <dsp:cNvPr id="0" name=""/>
        <dsp:cNvSpPr/>
      </dsp:nvSpPr>
      <dsp:spPr>
        <a:xfrm>
          <a:off x="702047" y="2240309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Managed fragment lifecycle and UI updates</a:t>
          </a:r>
        </a:p>
      </dsp:txBody>
      <dsp:txXfrm>
        <a:off x="730854" y="2269116"/>
        <a:ext cx="3652720" cy="925936"/>
      </dsp:txXfrm>
    </dsp:sp>
    <dsp:sp modelId="{B971DA4D-ED6E-4F17-BB33-19C528017E89}">
      <dsp:nvSpPr>
        <dsp:cNvPr id="0" name=""/>
        <dsp:cNvSpPr/>
      </dsp:nvSpPr>
      <dsp:spPr>
        <a:xfrm>
          <a:off x="1053071" y="3360464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1519441"/>
            <a:satOff val="-11624"/>
            <a:lumOff val="-1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Designed stateless API simulation with Postman</a:t>
          </a:r>
        </a:p>
      </dsp:txBody>
      <dsp:txXfrm>
        <a:off x="1081878" y="3389271"/>
        <a:ext cx="3652720" cy="925936"/>
      </dsp:txXfrm>
    </dsp:sp>
    <dsp:sp modelId="{C1F55566-4349-44A5-AC60-D8F8A080E170}">
      <dsp:nvSpPr>
        <dsp:cNvPr id="0" name=""/>
        <dsp:cNvSpPr/>
      </dsp:nvSpPr>
      <dsp:spPr>
        <a:xfrm>
          <a:off x="1404095" y="4480619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Practiced modular architecture and clean code</a:t>
          </a:r>
        </a:p>
      </dsp:txBody>
      <dsp:txXfrm>
        <a:off x="1432902" y="4509426"/>
        <a:ext cx="3652720" cy="925936"/>
      </dsp:txXfrm>
    </dsp:sp>
    <dsp:sp modelId="{7F53F2F1-B8E5-4C53-A785-62ACBFC16593}">
      <dsp:nvSpPr>
        <dsp:cNvPr id="0" name=""/>
        <dsp:cNvSpPr/>
      </dsp:nvSpPr>
      <dsp:spPr>
        <a:xfrm>
          <a:off x="4061358" y="718538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05202" y="718538"/>
        <a:ext cx="351619" cy="481079"/>
      </dsp:txXfrm>
    </dsp:sp>
    <dsp:sp modelId="{7AE43483-3CB1-49E9-95E2-68486FFAFE38}">
      <dsp:nvSpPr>
        <dsp:cNvPr id="0" name=""/>
        <dsp:cNvSpPr/>
      </dsp:nvSpPr>
      <dsp:spPr>
        <a:xfrm>
          <a:off x="4412381" y="1838693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79343"/>
            <a:satOff val="-3584"/>
            <a:lumOff val="-32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79343"/>
              <a:satOff val="-3584"/>
              <a:lumOff val="-3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556225" y="1838693"/>
        <a:ext cx="351619" cy="481079"/>
      </dsp:txXfrm>
    </dsp:sp>
    <dsp:sp modelId="{16318DD5-09C2-4E64-B632-C6C0CDF31069}">
      <dsp:nvSpPr>
        <dsp:cNvPr id="0" name=""/>
        <dsp:cNvSpPr/>
      </dsp:nvSpPr>
      <dsp:spPr>
        <a:xfrm>
          <a:off x="4763405" y="2942455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158685"/>
            <a:satOff val="-7169"/>
            <a:lumOff val="-65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58685"/>
              <a:satOff val="-7169"/>
              <a:lumOff val="-6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07249" y="2942455"/>
        <a:ext cx="351619" cy="481079"/>
      </dsp:txXfrm>
    </dsp:sp>
    <dsp:sp modelId="{6FF8AF46-2836-4592-9F3E-87A68396614F}">
      <dsp:nvSpPr>
        <dsp:cNvPr id="0" name=""/>
        <dsp:cNvSpPr/>
      </dsp:nvSpPr>
      <dsp:spPr>
        <a:xfrm>
          <a:off x="5114429" y="4073538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238028"/>
            <a:satOff val="-10753"/>
            <a:lumOff val="-98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238028"/>
              <a:satOff val="-10753"/>
              <a:lumOff val="-9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258273" y="4073538"/>
        <a:ext cx="351619" cy="481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BB11E-F848-44CA-A982-DC59B572FD86}">
      <dsp:nvSpPr>
        <dsp:cNvPr id="0" name=""/>
        <dsp:cNvSpPr/>
      </dsp:nvSpPr>
      <dsp:spPr>
        <a:xfrm>
          <a:off x="0" y="36589"/>
          <a:ext cx="6316266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Room DB for offline note storage</a:t>
          </a:r>
        </a:p>
      </dsp:txBody>
      <dsp:txXfrm>
        <a:off x="77676" y="114265"/>
        <a:ext cx="6160914" cy="1435848"/>
      </dsp:txXfrm>
    </dsp:sp>
    <dsp:sp modelId="{5D42F120-B755-4510-A05E-EDECA3F5F7DC}">
      <dsp:nvSpPr>
        <dsp:cNvPr id="0" name=""/>
        <dsp:cNvSpPr/>
      </dsp:nvSpPr>
      <dsp:spPr>
        <a:xfrm>
          <a:off x="0" y="1742990"/>
          <a:ext cx="6316266" cy="1591200"/>
        </a:xfrm>
        <a:prstGeom prst="roundRect">
          <a:avLst/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Swipe-to-delete with RecyclerView</a:t>
          </a:r>
        </a:p>
      </dsp:txBody>
      <dsp:txXfrm>
        <a:off x="77676" y="1820666"/>
        <a:ext cx="6160914" cy="1435848"/>
      </dsp:txXfrm>
    </dsp:sp>
    <dsp:sp modelId="{D56AB1A5-C467-49C0-940E-57B8941D068A}">
      <dsp:nvSpPr>
        <dsp:cNvPr id="0" name=""/>
        <dsp:cNvSpPr/>
      </dsp:nvSpPr>
      <dsp:spPr>
        <a:xfrm>
          <a:off x="0" y="3449390"/>
          <a:ext cx="6316266" cy="1591200"/>
        </a:xfrm>
        <a:prstGeom prst="roundRect">
          <a:avLst/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Note editing and search functionality</a:t>
          </a:r>
        </a:p>
      </dsp:txBody>
      <dsp:txXfrm>
        <a:off x="77676" y="3527066"/>
        <a:ext cx="6160914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BBCA3-3F60-4743-BC07-9EBA8A7FC580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F13DB-D245-4778-AAE0-40A2C9FE4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13DB-D245-4778-AAE0-40A2C9FE4F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9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5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8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9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5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7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5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6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7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39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6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99D930-447D-7823-61A4-4962871F1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9985" y="768334"/>
            <a:ext cx="7654506" cy="2239408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Note Android App with OAuth2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DBB4C-0F9D-74E1-5279-A49A5224B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3053751"/>
            <a:ext cx="6479629" cy="2262470"/>
          </a:xfrm>
        </p:spPr>
        <p:txBody>
          <a:bodyPr>
            <a:normAutofit/>
          </a:bodyPr>
          <a:lstStyle/>
          <a:p>
            <a:r>
              <a:rPr lang="en-US" dirty="0"/>
              <a:t>Course Project Presentation Presented by: </a:t>
            </a:r>
            <a:r>
              <a:rPr lang="en-US" b="1" dirty="0"/>
              <a:t>Jannathbirdhouse Shahulhameed (801506774)</a:t>
            </a:r>
          </a:p>
          <a:p>
            <a:r>
              <a:rPr lang="en-US" dirty="0"/>
              <a:t>Course: </a:t>
            </a:r>
            <a:r>
              <a:rPr lang="en-US" b="1" dirty="0"/>
              <a:t>ITIS 6200 U01-</a:t>
            </a:r>
            <a:r>
              <a:rPr lang="en-US" dirty="0"/>
              <a:t> </a:t>
            </a:r>
            <a:r>
              <a:rPr lang="en-US" b="1" dirty="0"/>
              <a:t>Prin Info Security &amp; Privacy</a:t>
            </a:r>
            <a:r>
              <a:rPr lang="en-US" dirty="0"/>
              <a:t> Date: </a:t>
            </a:r>
            <a:r>
              <a:rPr lang="en-US" b="1" dirty="0"/>
              <a:t>11/25/20225</a:t>
            </a:r>
          </a:p>
          <a:p>
            <a:endParaRPr lang="en-US" dirty="0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805C96C5-7118-3486-3AA9-D68906A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45" r="33187"/>
          <a:stretch>
            <a:fillRect/>
          </a:stretch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1CE92AB8-1B48-F02D-F17D-A709C40F6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247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8F-F00A-5FA9-28A0-DFFD8F39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43181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/>
              <a:t>Libraries and Tools Used</a:t>
            </a:r>
            <a:br>
              <a:rPr lang="en-US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A5261-D905-5D9E-9DC3-9938DBC976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10263876" cy="28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34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E249D-1237-AFC1-067A-25F9ED54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How to Run the App</a:t>
            </a:r>
            <a:br>
              <a:rPr lang="en-US"/>
            </a:b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ECBA37-CDA1-C0EC-0362-2F5C5FA50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959900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66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D46E9-77C6-E3A1-7CF1-C523112A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5DBFAC-E874-3D53-5028-952BEDEFD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244441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08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FEB-B196-93E3-783F-BB50448A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485898"/>
            <a:ext cx="3608387" cy="3395472"/>
          </a:xfrm>
        </p:spPr>
        <p:txBody>
          <a:bodyPr anchor="b">
            <a:normAutofit/>
          </a:bodyPr>
          <a:lstStyle/>
          <a:p>
            <a:r>
              <a:rPr lang="en-US" sz="3700"/>
              <a:t>Future Enhancements</a:t>
            </a:r>
            <a:br>
              <a:rPr lang="en-US" sz="3700"/>
            </a:br>
            <a:endParaRPr lang="en-US" sz="3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AE6157B9-1B26-ADC5-726A-904C9C121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586372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01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E8B7-F2CC-B7EF-0CE6-8563862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7335835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Thank you !</a:t>
            </a:r>
            <a:br>
              <a:rPr lang="en-US" sz="7200"/>
            </a:br>
            <a:r>
              <a:rPr lang="en-US" sz="7200"/>
              <a:t>Questions?</a:t>
            </a:r>
            <a:endParaRPr lang="en-US" sz="7200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6F2C-CE4C-D10A-B80B-87386D40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Project Objective</a:t>
            </a:r>
            <a:br>
              <a:rPr lang="en-US" sz="3400"/>
            </a:b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40EC-B8A6-97CD-17FF-27C0CF9F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2039875"/>
            <a:ext cx="4620490" cy="388987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Goal:</a:t>
            </a:r>
            <a:br>
              <a:rPr lang="en-US" sz="1700" dirty="0"/>
            </a:br>
            <a:r>
              <a:rPr lang="en-US" sz="1700" dirty="0"/>
              <a:t>To build a modular Android app that simulates secure note-taking using </a:t>
            </a:r>
            <a:r>
              <a:rPr lang="en-US" sz="1700" b="1" dirty="0"/>
              <a:t>OAuth 2.0 token authentication</a:t>
            </a:r>
            <a:r>
              <a:rPr lang="en-US" sz="1700" dirty="0"/>
              <a:t> and Postman mock APIs.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Why this project?</a:t>
            </a:r>
            <a:endParaRPr lang="en-US" sz="1700" dirty="0"/>
          </a:p>
          <a:p>
            <a:pPr lvl="0">
              <a:lnSpc>
                <a:spcPct val="90000"/>
              </a:lnSpc>
            </a:pPr>
            <a:r>
              <a:rPr lang="en-US" sz="1700" dirty="0"/>
              <a:t>Demonstrates real-world authentication flow</a:t>
            </a:r>
          </a:p>
          <a:p>
            <a:pPr lvl="0">
              <a:lnSpc>
                <a:spcPct val="90000"/>
              </a:lnSpc>
            </a:pPr>
            <a:r>
              <a:rPr lang="en-US" sz="1700" dirty="0"/>
              <a:t>Explores API simulation without a backend</a:t>
            </a:r>
          </a:p>
          <a:p>
            <a:pPr lvl="0">
              <a:lnSpc>
                <a:spcPct val="90000"/>
              </a:lnSpc>
            </a:pPr>
            <a:r>
              <a:rPr lang="en-US" sz="1700" dirty="0"/>
              <a:t>Strengthens Android architecture and networking skills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circle with a lock on it&#10;&#10;AI-generated content may be incorrect.">
            <a:extLst>
              <a:ext uri="{FF2B5EF4-FFF2-40B4-BE49-F238E27FC236}">
                <a16:creationId xmlns:a16="http://schemas.microsoft.com/office/drawing/2014/main" id="{6B22CFE4-04CB-8128-3121-277666CE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30359"/>
          <a:stretch>
            <a:fillRect/>
          </a:stretch>
        </p:blipFill>
        <p:spPr>
          <a:xfrm>
            <a:off x="5264837" y="1"/>
            <a:ext cx="6927163" cy="68579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E1FB7-7E83-C242-A5AD-4646FBE1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B8D18D83-C725-D745-B62E-4CDC73E31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964C4E64-7EB1-3840-94A1-073533B6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58747916-12E7-2A44-90AC-868676B61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C62734AC-B154-604F-A35D-C78CF94F7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AE04421A-F546-4046-8F52-CAE8232AC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49F9C907-348C-4142-AB27-429B47D2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2917C11-77C6-A84B-A805-16EEAFB7A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51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885B-8C40-25DC-64D3-2C8BCC98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en-US"/>
              <a:t>Tech Stack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98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9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1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lock on a blue background&#10;&#10;AI-generated content may be incorrect.">
            <a:extLst>
              <a:ext uri="{FF2B5EF4-FFF2-40B4-BE49-F238E27FC236}">
                <a16:creationId xmlns:a16="http://schemas.microsoft.com/office/drawing/2014/main" id="{42A59240-AF8A-7BC3-A913-E60FA047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77" b="1"/>
          <a:stretch>
            <a:fillRect/>
          </a:stretch>
        </p:blipFill>
        <p:spPr>
          <a:xfrm>
            <a:off x="7534656" y="1423436"/>
            <a:ext cx="4002456" cy="4002477"/>
          </a:xfrm>
          <a:prstGeom prst="rect">
            <a:avLst/>
          </a:prstGeom>
        </p:spPr>
      </p:pic>
      <p:graphicFrame>
        <p:nvGraphicFramePr>
          <p:cNvPr id="129" name="Content Placeholder 2">
            <a:extLst>
              <a:ext uri="{FF2B5EF4-FFF2-40B4-BE49-F238E27FC236}">
                <a16:creationId xmlns:a16="http://schemas.microsoft.com/office/drawing/2014/main" id="{9B8FAD3D-74E1-67BC-C487-236E81759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246663"/>
              </p:ext>
            </p:extLst>
          </p:nvPr>
        </p:nvGraphicFramePr>
        <p:xfrm>
          <a:off x="565150" y="2160016"/>
          <a:ext cx="6400999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19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A07270-F972-B7B1-5D5D-CE73D24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App Features</a:t>
            </a: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83F4-ADB1-0E60-59BC-2A41CE9A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Secure Login with </a:t>
            </a:r>
            <a:r>
              <a:rPr lang="en-US" sz="2200" b="1" dirty="0"/>
              <a:t>OAuth 2.0 Client Credentials Grant</a:t>
            </a:r>
            <a:endParaRPr lang="en-US" sz="2200" dirty="0"/>
          </a:p>
          <a:p>
            <a:pPr lvl="0"/>
            <a:r>
              <a:rPr lang="en-US" sz="2200" dirty="0"/>
              <a:t>View Notes via authenticated GET request</a:t>
            </a:r>
          </a:p>
          <a:p>
            <a:pPr lvl="0"/>
            <a:r>
              <a:rPr lang="en-US" sz="2200" dirty="0"/>
              <a:t>Add Notes with secure POST request</a:t>
            </a:r>
          </a:p>
          <a:p>
            <a:pPr lvl="0"/>
            <a:r>
              <a:rPr lang="en-US" sz="2200" dirty="0"/>
              <a:t>Logout clears token and resets session</a:t>
            </a:r>
          </a:p>
          <a:p>
            <a:pPr lvl="0"/>
            <a:r>
              <a:rPr lang="en-US" sz="2200" dirty="0"/>
              <a:t>Fragment-based navigation</a:t>
            </a:r>
          </a:p>
          <a:p>
            <a:pPr lvl="0"/>
            <a:r>
              <a:rPr lang="en-US" sz="2200" dirty="0"/>
              <a:t>Mock server integration for backend simulation</a:t>
            </a:r>
          </a:p>
          <a:p>
            <a:endParaRPr lang="en-US" sz="2200" dirty="0"/>
          </a:p>
        </p:txBody>
      </p:sp>
      <p:pic>
        <p:nvPicPr>
          <p:cNvPr id="5" name="Picture 4" descr="A red and black padlock with lines and dots">
            <a:extLst>
              <a:ext uri="{FF2B5EF4-FFF2-40B4-BE49-F238E27FC236}">
                <a16:creationId xmlns:a16="http://schemas.microsoft.com/office/drawing/2014/main" id="{5FE74B98-C9E5-B01B-C111-6BCE3B9FE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0" r="20203" b="1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58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2040-F518-A3F1-5BBD-8337CB50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" y="126785"/>
            <a:ext cx="5435437" cy="794542"/>
          </a:xfrm>
        </p:spPr>
        <p:txBody>
          <a:bodyPr/>
          <a:lstStyle/>
          <a:p>
            <a:r>
              <a:rPr lang="en-US" dirty="0"/>
              <a:t>OAuth Flow Diagram:</a:t>
            </a:r>
          </a:p>
        </p:txBody>
      </p:sp>
      <p:pic>
        <p:nvPicPr>
          <p:cNvPr id="9" name="Content Placeholder 8" descr="Diagram of a diagram showing a user and user access&#10;&#10;AI-generated content may be incorrect.">
            <a:extLst>
              <a:ext uri="{FF2B5EF4-FFF2-40B4-BE49-F238E27FC236}">
                <a16:creationId xmlns:a16="http://schemas.microsoft.com/office/drawing/2014/main" id="{EA3B13C0-866F-33C3-2CF2-44D69EF1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33" y="921327"/>
            <a:ext cx="7111944" cy="519719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69280B-B1A4-A93A-EC9C-312787A12BCC}"/>
              </a:ext>
            </a:extLst>
          </p:cNvPr>
          <p:cNvSpPr txBox="1"/>
          <p:nvPr/>
        </p:nvSpPr>
        <p:spPr>
          <a:xfrm>
            <a:off x="4675517" y="921327"/>
            <a:ext cx="14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3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A1AD2-D591-4585-4A41-E807D847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OAuth 2.0 Flow Explained</a:t>
            </a:r>
            <a:br>
              <a:rPr lang="en-US"/>
            </a:b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A2D9F-9EFE-0131-FE0C-9E8D6412EA4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88267" y="1391531"/>
            <a:ext cx="11058344" cy="4960777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1.End User / Resource Owner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is the person using the app (e.g., Secure Note user).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They initiate the login or authorization process.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2. Authorization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sends a request to the Authorization Server asking for permission to access the user’s data.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usually opens a login screen or consent form.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3. User Authorization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user approves the request (e.g., logs in or grants access).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Authorization Server confirms the user’s identity and permission.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4. Access Token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now asks the Authorization Server for an access token.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token is a credential that proves the app has permission to access resources.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5. Access Token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Authorization Server returns the token to the app.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token is used in future API calls to authenticate the app.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6. Resource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sends a request to the Resource Server (e.g., to fetch notes, user data).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It includes the access token in the request header (usually as Authorization: Bearer).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7. Resource Access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Resource Server validates the token.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If valid, it returns the requested data to the app.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84295B-39DC-B009-BBE3-94384A2D835B}"/>
              </a:ext>
            </a:extLst>
          </p:cNvPr>
          <p:cNvSpPr txBox="1"/>
          <p:nvPr/>
        </p:nvSpPr>
        <p:spPr>
          <a:xfrm>
            <a:off x="1035170" y="2185358"/>
            <a:ext cx="40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4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3F0-BEAB-54EC-1183-32F40740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279910"/>
            <a:ext cx="5018677" cy="1268984"/>
          </a:xfrm>
        </p:spPr>
        <p:txBody>
          <a:bodyPr>
            <a:normAutofit/>
          </a:bodyPr>
          <a:lstStyle/>
          <a:p>
            <a:r>
              <a:rPr lang="en-US" dirty="0"/>
              <a:t>App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F528-76C8-6E16-63AE-DD2EDEDB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1" y="1724893"/>
            <a:ext cx="5759235" cy="42187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 err="1"/>
              <a:t>LoginFragment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POST /</a:t>
            </a:r>
            <a:r>
              <a:rPr lang="en-US" sz="1600" b="1" dirty="0" err="1"/>
              <a:t>oauth</a:t>
            </a:r>
            <a:r>
              <a:rPr lang="en-US" sz="1600" b="1" dirty="0"/>
              <a:t>/token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TokenManager</a:t>
            </a:r>
            <a:r>
              <a:rPr lang="en-US" sz="1600" b="1" dirty="0"/>
              <a:t> saves </a:t>
            </a:r>
            <a:r>
              <a:rPr lang="en-US" sz="1600" b="1" dirty="0" err="1"/>
              <a:t>access_token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NotesFragment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GET /notes with Bearer token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ListView</a:t>
            </a:r>
            <a:r>
              <a:rPr lang="en-US" sz="1600" b="1" dirty="0"/>
              <a:t> displays notes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AddNoteFragment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POST /notes with JSON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Back to </a:t>
            </a:r>
            <a:r>
              <a:rPr lang="en-US" sz="1600" b="1" dirty="0" err="1"/>
              <a:t>NotesFragment</a:t>
            </a:r>
            <a:r>
              <a:rPr lang="en-US" sz="1600" b="1" dirty="0"/>
              <a:t> → Refresh notes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Logout → Clears token → </a:t>
            </a:r>
            <a:r>
              <a:rPr lang="en-US" sz="1600" b="1" dirty="0" err="1"/>
              <a:t>LoginFragment</a:t>
            </a:r>
            <a:endParaRPr lang="en-US" sz="1600" b="1" dirty="0"/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blue screen with a glowing image&#10;&#10;AI-generated content may be incorrect.">
            <a:extLst>
              <a:ext uri="{FF2B5EF4-FFF2-40B4-BE49-F238E27FC236}">
                <a16:creationId xmlns:a16="http://schemas.microsoft.com/office/drawing/2014/main" id="{6E34FEDB-9FF5-436D-43C9-7612B617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 r="56074"/>
          <a:stretch>
            <a:fillRect/>
          </a:stretch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177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3B6DFA-0FC3-D6B6-CEFF-4DAA1D9F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Postman Mock Server</a:t>
            </a: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D694-1972-1D55-7B3F-2EE733E9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14056"/>
            <a:ext cx="6829212" cy="414717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Base URL:</a:t>
            </a:r>
            <a:br>
              <a:rPr lang="en-US" sz="1600" dirty="0"/>
            </a:br>
            <a:r>
              <a:rPr lang="en-US" sz="1600" dirty="0"/>
              <a:t>https://b7e560ca-21d4-42c5-a603-50552c15ee5e.mock.pstmn.io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Endpoints:</a:t>
            </a:r>
            <a:endParaRPr lang="en-US" sz="1600" dirty="0"/>
          </a:p>
          <a:p>
            <a:pPr lvl="0">
              <a:lnSpc>
                <a:spcPct val="90000"/>
              </a:lnSpc>
            </a:pPr>
            <a:r>
              <a:rPr lang="en-US" sz="1600" dirty="0"/>
              <a:t>POST /</a:t>
            </a:r>
            <a:r>
              <a:rPr lang="en-US" sz="1600" dirty="0" err="1"/>
              <a:t>oauth</a:t>
            </a:r>
            <a:r>
              <a:rPr lang="en-US" sz="1600" dirty="0"/>
              <a:t>/token → Returns static token</a:t>
            </a:r>
          </a:p>
          <a:p>
            <a:pPr lvl="0">
              <a:lnSpc>
                <a:spcPct val="90000"/>
              </a:lnSpc>
            </a:pPr>
            <a:r>
              <a:rPr lang="en-US" sz="1600" dirty="0"/>
              <a:t>GET /notes → Returns note list</a:t>
            </a:r>
          </a:p>
          <a:p>
            <a:pPr lvl="0">
              <a:lnSpc>
                <a:spcPct val="90000"/>
              </a:lnSpc>
            </a:pPr>
            <a:r>
              <a:rPr lang="en-US" sz="1600" dirty="0"/>
              <a:t>POST /notes → Simulates note creation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Matching Rules:</a:t>
            </a:r>
            <a:endParaRPr lang="en-US" sz="1600" dirty="0"/>
          </a:p>
          <a:p>
            <a:pPr lvl="0">
              <a:lnSpc>
                <a:spcPct val="90000"/>
              </a:lnSpc>
            </a:pPr>
            <a:r>
              <a:rPr lang="en-US" sz="1600" dirty="0"/>
              <a:t>Auth header: Bearer abc123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POST body: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Json: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{ "title": "Note title",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"content": "Note content"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} </a:t>
            </a:r>
          </a:p>
          <a:p>
            <a:pPr>
              <a:lnSpc>
                <a:spcPct val="90000"/>
              </a:lnSpc>
            </a:pPr>
            <a:endParaRPr lang="en-US" sz="1100" dirty="0"/>
          </a:p>
          <a:p>
            <a:pPr lvl="0"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7" name="Picture 6" descr="A blue screen with a glowing image&#10;&#10;AI-generated content may be incorrect.">
            <a:extLst>
              <a:ext uri="{FF2B5EF4-FFF2-40B4-BE49-F238E27FC236}">
                <a16:creationId xmlns:a16="http://schemas.microsoft.com/office/drawing/2014/main" id="{9B26CF5E-F8D3-1D2B-C56B-FF2CF9A3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7" r="60366" b="-1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626C4C-734F-BFC8-553E-3C1DFA8B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7D45-E7D1-659E-092B-9D0BFCD0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69473"/>
            <a:ext cx="6400999" cy="426719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 err="1"/>
              <a:t>com.example.oauthsecurenoteapp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MainActivity.java    - // Hosts fragments, entry point of app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LoginFragment.java - // Login screen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NotesFragment.java  - // Notes list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AddNoteFragment.java - // Add new note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ApiService.java  - // Networking (</a:t>
            </a:r>
            <a:r>
              <a:rPr lang="en-US" sz="1600" dirty="0" err="1"/>
              <a:t>OkHttp</a:t>
            </a:r>
            <a:r>
              <a:rPr lang="en-US" sz="1600" dirty="0"/>
              <a:t> + </a:t>
            </a:r>
            <a:r>
              <a:rPr lang="en-US" sz="1600" dirty="0" err="1"/>
              <a:t>Gson</a:t>
            </a:r>
            <a:r>
              <a:rPr lang="en-US" sz="16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TokenManager.java -// </a:t>
            </a:r>
            <a:r>
              <a:rPr lang="en-US" sz="1600" dirty="0" err="1"/>
              <a:t>SharedPreferences</a:t>
            </a:r>
            <a:r>
              <a:rPr lang="en-US" sz="1600" dirty="0"/>
              <a:t> for token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Note.java   -// Model class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└── res/layout/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├── activity_main.xml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fragment_login.xml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fragment_notes.xml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fragment_add_note.xml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└── item_note.xml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Storage crates">
            <a:extLst>
              <a:ext uri="{FF2B5EF4-FFF2-40B4-BE49-F238E27FC236}">
                <a16:creationId xmlns:a16="http://schemas.microsoft.com/office/drawing/2014/main" id="{B1C4D825-A572-0A27-EA0E-E833B96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5" r="28154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45918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768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PunchcardVTI</vt:lpstr>
      <vt:lpstr>Secure Note Android App with OAuth2 </vt:lpstr>
      <vt:lpstr>Project Objective </vt:lpstr>
      <vt:lpstr>Tech Stack</vt:lpstr>
      <vt:lpstr>App Features </vt:lpstr>
      <vt:lpstr>OAuth Flow Diagram:</vt:lpstr>
      <vt:lpstr>OAuth 2.0 Flow Explained </vt:lpstr>
      <vt:lpstr>App Flow Diagram</vt:lpstr>
      <vt:lpstr>Postman Mock Server </vt:lpstr>
      <vt:lpstr>Project Structure </vt:lpstr>
      <vt:lpstr>Libraries and Tools Used </vt:lpstr>
      <vt:lpstr>How to Run the App </vt:lpstr>
      <vt:lpstr>Learning Outcomes</vt:lpstr>
      <vt:lpstr>Future Enhancements </vt:lpstr>
      <vt:lpstr>Thank you 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jannathbirdhouse shahulhameed</dc:creator>
  <cp:lastModifiedBy>jannathbirdhouse shahulhameed</cp:lastModifiedBy>
  <cp:revision>1</cp:revision>
  <dcterms:created xsi:type="dcterms:W3CDTF">2025-11-24T03:43:51Z</dcterms:created>
  <dcterms:modified xsi:type="dcterms:W3CDTF">2025-11-25T23:13:26Z</dcterms:modified>
</cp:coreProperties>
</file>